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95FF8-FA2A-489C-ABC6-283D778C4E72}" v="1" dt="2020-03-30T18:38:1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20EE6762-7F21-469B-BBD7-5AF3F29E8589}"/>
    <pc:docChg chg="custSel modSld">
      <pc:chgData name="Rachel Hibler" userId="e4871ef2-6517-4943-8802-44b8069933e4" providerId="ADAL" clId="{20EE6762-7F21-469B-BBD7-5AF3F29E8589}" dt="2019-11-20T15:27:32.316" v="211" actId="14100"/>
      <pc:docMkLst>
        <pc:docMk/>
      </pc:docMkLst>
      <pc:sldChg chg="modSp">
        <pc:chgData name="Rachel Hibler" userId="e4871ef2-6517-4943-8802-44b8069933e4" providerId="ADAL" clId="{20EE6762-7F21-469B-BBD7-5AF3F29E8589}" dt="2019-11-20T15:12:58.927" v="94" actId="1076"/>
        <pc:sldMkLst>
          <pc:docMk/>
          <pc:sldMk cId="1525464257" sldId="256"/>
        </pc:sldMkLst>
        <pc:spChg chg="mod">
          <ac:chgData name="Rachel Hibler" userId="e4871ef2-6517-4943-8802-44b8069933e4" providerId="ADAL" clId="{20EE6762-7F21-469B-BBD7-5AF3F29E8589}" dt="2019-11-20T15:12:58.927" v="94" actId="1076"/>
          <ac:spMkLst>
            <pc:docMk/>
            <pc:sldMk cId="1525464257" sldId="256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2:52.903" v="90" actId="1076"/>
          <ac:spMkLst>
            <pc:docMk/>
            <pc:sldMk cId="1525464257" sldId="256"/>
            <ac:spMk id="3" creationId="{D0FEAEBC-E51B-4829-A921-BACE1586A218}"/>
          </ac:spMkLst>
        </pc:spChg>
      </pc:sldChg>
      <pc:sldChg chg="addSp delSp modSp">
        <pc:chgData name="Rachel Hibler" userId="e4871ef2-6517-4943-8802-44b8069933e4" providerId="ADAL" clId="{20EE6762-7F21-469B-BBD7-5AF3F29E8589}" dt="2019-11-20T15:16:03.160" v="112" actId="1076"/>
        <pc:sldMkLst>
          <pc:docMk/>
          <pc:sldMk cId="902095113" sldId="257"/>
        </pc:sldMkLst>
        <pc:spChg chg="mod">
          <ac:chgData name="Rachel Hibler" userId="e4871ef2-6517-4943-8802-44b8069933e4" providerId="ADAL" clId="{20EE6762-7F21-469B-BBD7-5AF3F29E8589}" dt="2019-11-20T15:09:37.802" v="8" actId="1076"/>
          <ac:spMkLst>
            <pc:docMk/>
            <pc:sldMk cId="902095113" sldId="257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4:01.448" v="100" actId="14100"/>
          <ac:spMkLst>
            <pc:docMk/>
            <pc:sldMk cId="902095113" sldId="257"/>
            <ac:spMk id="3" creationId="{D0FEAEBC-E51B-4829-A921-BACE1586A218}"/>
          </ac:spMkLst>
        </pc:spChg>
        <pc:picChg chg="add del">
          <ac:chgData name="Rachel Hibler" userId="e4871ef2-6517-4943-8802-44b8069933e4" providerId="ADAL" clId="{20EE6762-7F21-469B-BBD7-5AF3F29E8589}" dt="2019-11-20T15:13:35.997" v="96" actId="478"/>
          <ac:picMkLst>
            <pc:docMk/>
            <pc:sldMk cId="902095113" sldId="257"/>
            <ac:picMk id="1026" creationId="{E83D4B05-A741-4851-920B-EC5E42A53FB0}"/>
          </ac:picMkLst>
        </pc:picChg>
        <pc:picChg chg="add del mod">
          <ac:chgData name="Rachel Hibler" userId="e4871ef2-6517-4943-8802-44b8069933e4" providerId="ADAL" clId="{20EE6762-7F21-469B-BBD7-5AF3F29E8589}" dt="2019-11-20T15:15:59.222" v="109" actId="478"/>
          <ac:picMkLst>
            <pc:docMk/>
            <pc:sldMk cId="902095113" sldId="257"/>
            <ac:picMk id="1028" creationId="{215994D6-1EEA-4322-8B6A-11514D0A24C5}"/>
          </ac:picMkLst>
        </pc:picChg>
        <pc:picChg chg="add mod">
          <ac:chgData name="Rachel Hibler" userId="e4871ef2-6517-4943-8802-44b8069933e4" providerId="ADAL" clId="{20EE6762-7F21-469B-BBD7-5AF3F29E8589}" dt="2019-11-20T15:16:03.160" v="112" actId="1076"/>
          <ac:picMkLst>
            <pc:docMk/>
            <pc:sldMk cId="902095113" sldId="257"/>
            <ac:picMk id="1030" creationId="{B980C5BD-AEF3-4A99-B0DD-03A5941CD519}"/>
          </ac:picMkLst>
        </pc:picChg>
      </pc:sldChg>
      <pc:sldChg chg="addSp modSp">
        <pc:chgData name="Rachel Hibler" userId="e4871ef2-6517-4943-8802-44b8069933e4" providerId="ADAL" clId="{20EE6762-7F21-469B-BBD7-5AF3F29E8589}" dt="2019-11-20T15:18:10.402" v="133" actId="14100"/>
        <pc:sldMkLst>
          <pc:docMk/>
          <pc:sldMk cId="810885835" sldId="258"/>
        </pc:sldMkLst>
        <pc:spChg chg="mod">
          <ac:chgData name="Rachel Hibler" userId="e4871ef2-6517-4943-8802-44b8069933e4" providerId="ADAL" clId="{20EE6762-7F21-469B-BBD7-5AF3F29E8589}" dt="2019-11-20T15:09:57.617" v="16" actId="1076"/>
          <ac:spMkLst>
            <pc:docMk/>
            <pc:sldMk cId="810885835" sldId="258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8:08.154" v="132" actId="1076"/>
          <ac:spMkLst>
            <pc:docMk/>
            <pc:sldMk cId="810885835" sldId="258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17:52.985" v="128" actId="14100"/>
          <ac:picMkLst>
            <pc:docMk/>
            <pc:sldMk cId="810885835" sldId="258"/>
            <ac:picMk id="3074" creationId="{FA22A665-C565-493B-BAD6-13EC150F8158}"/>
          </ac:picMkLst>
        </pc:picChg>
        <pc:picChg chg="add mod">
          <ac:chgData name="Rachel Hibler" userId="e4871ef2-6517-4943-8802-44b8069933e4" providerId="ADAL" clId="{20EE6762-7F21-469B-BBD7-5AF3F29E8589}" dt="2019-11-20T15:18:10.402" v="133" actId="14100"/>
          <ac:picMkLst>
            <pc:docMk/>
            <pc:sldMk cId="810885835" sldId="258"/>
            <ac:picMk id="3076" creationId="{EC52EB1A-BBDC-43B1-82BE-72815FF379A3}"/>
          </ac:picMkLst>
        </pc:picChg>
      </pc:sldChg>
      <pc:sldChg chg="addSp modSp">
        <pc:chgData name="Rachel Hibler" userId="e4871ef2-6517-4943-8802-44b8069933e4" providerId="ADAL" clId="{20EE6762-7F21-469B-BBD7-5AF3F29E8589}" dt="2019-11-20T15:19:16.690" v="137" actId="1076"/>
        <pc:sldMkLst>
          <pc:docMk/>
          <pc:sldMk cId="3598208967" sldId="259"/>
        </pc:sldMkLst>
        <pc:spChg chg="mod">
          <ac:chgData name="Rachel Hibler" userId="e4871ef2-6517-4943-8802-44b8069933e4" providerId="ADAL" clId="{20EE6762-7F21-469B-BBD7-5AF3F29E8589}" dt="2019-11-20T15:10:21.051" v="26" actId="1076"/>
          <ac:spMkLst>
            <pc:docMk/>
            <pc:sldMk cId="3598208967" sldId="259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7:01.345" v="120" actId="14100"/>
          <ac:spMkLst>
            <pc:docMk/>
            <pc:sldMk cId="3598208967" sldId="259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17:04.690" v="123" actId="1076"/>
          <ac:picMkLst>
            <pc:docMk/>
            <pc:sldMk cId="3598208967" sldId="259"/>
            <ac:picMk id="4" creationId="{7942EF31-5715-4230-A0C8-F65ADCCBE235}"/>
          </ac:picMkLst>
        </pc:picChg>
        <pc:picChg chg="add mod">
          <ac:chgData name="Rachel Hibler" userId="e4871ef2-6517-4943-8802-44b8069933e4" providerId="ADAL" clId="{20EE6762-7F21-469B-BBD7-5AF3F29E8589}" dt="2019-11-20T15:19:16.690" v="137" actId="1076"/>
          <ac:picMkLst>
            <pc:docMk/>
            <pc:sldMk cId="3598208967" sldId="259"/>
            <ac:picMk id="4098" creationId="{E208CFC4-A155-4D27-8570-ADB3181D8474}"/>
          </ac:picMkLst>
        </pc:picChg>
      </pc:sldChg>
      <pc:sldChg chg="addSp modSp">
        <pc:chgData name="Rachel Hibler" userId="e4871ef2-6517-4943-8802-44b8069933e4" providerId="ADAL" clId="{20EE6762-7F21-469B-BBD7-5AF3F29E8589}" dt="2019-11-20T15:20:14.257" v="145" actId="1076"/>
        <pc:sldMkLst>
          <pc:docMk/>
          <pc:sldMk cId="2800902448" sldId="260"/>
        </pc:sldMkLst>
        <pc:spChg chg="mod">
          <ac:chgData name="Rachel Hibler" userId="e4871ef2-6517-4943-8802-44b8069933e4" providerId="ADAL" clId="{20EE6762-7F21-469B-BBD7-5AF3F29E8589}" dt="2019-11-20T15:10:42.149" v="34" actId="1076"/>
          <ac:spMkLst>
            <pc:docMk/>
            <pc:sldMk cId="2800902448" sldId="260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20:11.425" v="143" actId="1076"/>
          <ac:spMkLst>
            <pc:docMk/>
            <pc:sldMk cId="2800902448" sldId="260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0:14.257" v="145" actId="1076"/>
          <ac:picMkLst>
            <pc:docMk/>
            <pc:sldMk cId="2800902448" sldId="260"/>
            <ac:picMk id="5122" creationId="{9A5A8B07-1045-4647-8808-0E64F9B29F16}"/>
          </ac:picMkLst>
        </pc:picChg>
      </pc:sldChg>
      <pc:sldChg chg="addSp modSp">
        <pc:chgData name="Rachel Hibler" userId="e4871ef2-6517-4943-8802-44b8069933e4" providerId="ADAL" clId="{20EE6762-7F21-469B-BBD7-5AF3F29E8589}" dt="2019-11-20T15:21:27.825" v="150" actId="1076"/>
        <pc:sldMkLst>
          <pc:docMk/>
          <pc:sldMk cId="2009200269" sldId="261"/>
        </pc:sldMkLst>
        <pc:spChg chg="mod">
          <ac:chgData name="Rachel Hibler" userId="e4871ef2-6517-4943-8802-44b8069933e4" providerId="ADAL" clId="{20EE6762-7F21-469B-BBD7-5AF3F29E8589}" dt="2019-11-20T15:11:03.305" v="41" actId="1076"/>
          <ac:spMkLst>
            <pc:docMk/>
            <pc:sldMk cId="2009200269" sldId="261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1:12.352" v="46" actId="1076"/>
          <ac:spMkLst>
            <pc:docMk/>
            <pc:sldMk cId="2009200269" sldId="261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1:27.825" v="150" actId="1076"/>
          <ac:picMkLst>
            <pc:docMk/>
            <pc:sldMk cId="2009200269" sldId="261"/>
            <ac:picMk id="6146" creationId="{CE7568D1-96A2-4010-A354-1CEEEE34D64B}"/>
          </ac:picMkLst>
        </pc:picChg>
      </pc:sldChg>
      <pc:sldChg chg="addSp modSp">
        <pc:chgData name="Rachel Hibler" userId="e4871ef2-6517-4943-8802-44b8069933e4" providerId="ADAL" clId="{20EE6762-7F21-469B-BBD7-5AF3F29E8589}" dt="2019-11-20T15:22:00.409" v="162" actId="1076"/>
        <pc:sldMkLst>
          <pc:docMk/>
          <pc:sldMk cId="3744029507" sldId="265"/>
        </pc:sldMkLst>
        <pc:spChg chg="mod">
          <ac:chgData name="Rachel Hibler" userId="e4871ef2-6517-4943-8802-44b8069933e4" providerId="ADAL" clId="{20EE6762-7F21-469B-BBD7-5AF3F29E8589}" dt="2019-11-20T15:11:22.272" v="50" actId="1076"/>
          <ac:spMkLst>
            <pc:docMk/>
            <pc:sldMk cId="3744029507" sldId="265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21:57.670" v="159" actId="14100"/>
          <ac:spMkLst>
            <pc:docMk/>
            <pc:sldMk cId="3744029507" sldId="265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1:48.546" v="153" actId="14100"/>
          <ac:picMkLst>
            <pc:docMk/>
            <pc:sldMk cId="3744029507" sldId="265"/>
            <ac:picMk id="2050" creationId="{1B1CDB2D-EC40-4412-BC3E-24739FA59EF3}"/>
          </ac:picMkLst>
        </pc:picChg>
        <pc:picChg chg="add mod">
          <ac:chgData name="Rachel Hibler" userId="e4871ef2-6517-4943-8802-44b8069933e4" providerId="ADAL" clId="{20EE6762-7F21-469B-BBD7-5AF3F29E8589}" dt="2019-11-20T15:22:00.409" v="162" actId="1076"/>
          <ac:picMkLst>
            <pc:docMk/>
            <pc:sldMk cId="3744029507" sldId="265"/>
            <ac:picMk id="2052" creationId="{EB84A5E5-C26E-4D94-A1BE-7239DA9A1E8A}"/>
          </ac:picMkLst>
        </pc:picChg>
      </pc:sldChg>
      <pc:sldChg chg="addSp modSp">
        <pc:chgData name="Rachel Hibler" userId="e4871ef2-6517-4943-8802-44b8069933e4" providerId="ADAL" clId="{20EE6762-7F21-469B-BBD7-5AF3F29E8589}" dt="2019-11-20T15:23:12.545" v="170" actId="1076"/>
        <pc:sldMkLst>
          <pc:docMk/>
          <pc:sldMk cId="579408589" sldId="266"/>
        </pc:sldMkLst>
        <pc:spChg chg="mod">
          <ac:chgData name="Rachel Hibler" userId="e4871ef2-6517-4943-8802-44b8069933e4" providerId="ADAL" clId="{20EE6762-7F21-469B-BBD7-5AF3F29E8589}" dt="2019-11-20T15:11:39.266" v="58" actId="1076"/>
          <ac:spMkLst>
            <pc:docMk/>
            <pc:sldMk cId="579408589" sldId="266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1:45.244" v="60" actId="1076"/>
          <ac:spMkLst>
            <pc:docMk/>
            <pc:sldMk cId="579408589" sldId="266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2:20.010" v="165" actId="1076"/>
          <ac:picMkLst>
            <pc:docMk/>
            <pc:sldMk cId="579408589" sldId="266"/>
            <ac:picMk id="7170" creationId="{D1EE5A7A-5920-40F4-AA0A-D91EC031E4E4}"/>
          </ac:picMkLst>
        </pc:picChg>
        <pc:picChg chg="add mod">
          <ac:chgData name="Rachel Hibler" userId="e4871ef2-6517-4943-8802-44b8069933e4" providerId="ADAL" clId="{20EE6762-7F21-469B-BBD7-5AF3F29E8589}" dt="2019-11-20T15:23:12.545" v="170" actId="1076"/>
          <ac:picMkLst>
            <pc:docMk/>
            <pc:sldMk cId="579408589" sldId="266"/>
            <ac:picMk id="7172" creationId="{3AD92828-6AC3-4F3D-B621-2815C2CCC3B5}"/>
          </ac:picMkLst>
        </pc:picChg>
      </pc:sldChg>
      <pc:sldChg chg="addSp modSp">
        <pc:chgData name="Rachel Hibler" userId="e4871ef2-6517-4943-8802-44b8069933e4" providerId="ADAL" clId="{20EE6762-7F21-469B-BBD7-5AF3F29E8589}" dt="2019-11-20T15:24:59.250" v="195" actId="1076"/>
        <pc:sldMkLst>
          <pc:docMk/>
          <pc:sldMk cId="3892885266" sldId="267"/>
        </pc:sldMkLst>
        <pc:spChg chg="mod">
          <ac:chgData name="Rachel Hibler" userId="e4871ef2-6517-4943-8802-44b8069933e4" providerId="ADAL" clId="{20EE6762-7F21-469B-BBD7-5AF3F29E8589}" dt="2019-11-20T15:11:54.411" v="64" actId="1076"/>
          <ac:spMkLst>
            <pc:docMk/>
            <pc:sldMk cId="3892885266" sldId="267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24:52.515" v="189" actId="14100"/>
          <ac:spMkLst>
            <pc:docMk/>
            <pc:sldMk cId="3892885266" sldId="267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4:59.250" v="195" actId="1076"/>
          <ac:picMkLst>
            <pc:docMk/>
            <pc:sldMk cId="3892885266" sldId="267"/>
            <ac:picMk id="8194" creationId="{C5EC67E9-7A1E-40D2-A46E-6A83B3101EB2}"/>
          </ac:picMkLst>
        </pc:picChg>
        <pc:picChg chg="add mod">
          <ac:chgData name="Rachel Hibler" userId="e4871ef2-6517-4943-8802-44b8069933e4" providerId="ADAL" clId="{20EE6762-7F21-469B-BBD7-5AF3F29E8589}" dt="2019-11-20T15:24:19.522" v="180" actId="1076"/>
          <ac:picMkLst>
            <pc:docMk/>
            <pc:sldMk cId="3892885266" sldId="267"/>
            <ac:picMk id="8196" creationId="{851C2DFF-8230-4896-A65B-709BED85856A}"/>
          </ac:picMkLst>
        </pc:picChg>
        <pc:picChg chg="add mod">
          <ac:chgData name="Rachel Hibler" userId="e4871ef2-6517-4943-8802-44b8069933e4" providerId="ADAL" clId="{20EE6762-7F21-469B-BBD7-5AF3F29E8589}" dt="2019-11-20T15:24:56.067" v="193" actId="1076"/>
          <ac:picMkLst>
            <pc:docMk/>
            <pc:sldMk cId="3892885266" sldId="267"/>
            <ac:picMk id="8198" creationId="{0307C212-FEBE-46FD-9DA6-B59CDBE30C80}"/>
          </ac:picMkLst>
        </pc:picChg>
      </pc:sldChg>
      <pc:sldChg chg="addSp modSp">
        <pc:chgData name="Rachel Hibler" userId="e4871ef2-6517-4943-8802-44b8069933e4" providerId="ADAL" clId="{20EE6762-7F21-469B-BBD7-5AF3F29E8589}" dt="2019-11-20T15:25:41.734" v="201" actId="1076"/>
        <pc:sldMkLst>
          <pc:docMk/>
          <pc:sldMk cId="2977082026" sldId="268"/>
        </pc:sldMkLst>
        <pc:spChg chg="mod">
          <ac:chgData name="Rachel Hibler" userId="e4871ef2-6517-4943-8802-44b8069933e4" providerId="ADAL" clId="{20EE6762-7F21-469B-BBD7-5AF3F29E8589}" dt="2019-11-20T15:12:19.797" v="77" actId="14100"/>
          <ac:spMkLst>
            <pc:docMk/>
            <pc:sldMk cId="2977082026" sldId="268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2:29.743" v="81" actId="1076"/>
          <ac:spMkLst>
            <pc:docMk/>
            <pc:sldMk cId="2977082026" sldId="268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5:27.757" v="199" actId="14100"/>
          <ac:picMkLst>
            <pc:docMk/>
            <pc:sldMk cId="2977082026" sldId="268"/>
            <ac:picMk id="9218" creationId="{95725EEA-979A-459C-BB2F-CC831E8AF0BB}"/>
          </ac:picMkLst>
        </pc:picChg>
        <pc:picChg chg="add mod">
          <ac:chgData name="Rachel Hibler" userId="e4871ef2-6517-4943-8802-44b8069933e4" providerId="ADAL" clId="{20EE6762-7F21-469B-BBD7-5AF3F29E8589}" dt="2019-11-20T15:25:41.734" v="201" actId="1076"/>
          <ac:picMkLst>
            <pc:docMk/>
            <pc:sldMk cId="2977082026" sldId="268"/>
            <ac:picMk id="9220" creationId="{AFE043EC-87AD-4F91-9F73-08FFAFA50C58}"/>
          </ac:picMkLst>
        </pc:picChg>
      </pc:sldChg>
      <pc:sldChg chg="addSp modSp">
        <pc:chgData name="Rachel Hibler" userId="e4871ef2-6517-4943-8802-44b8069933e4" providerId="ADAL" clId="{20EE6762-7F21-469B-BBD7-5AF3F29E8589}" dt="2019-11-20T15:27:32.316" v="211" actId="14100"/>
        <pc:sldMkLst>
          <pc:docMk/>
          <pc:sldMk cId="861911146" sldId="269"/>
        </pc:sldMkLst>
        <pc:spChg chg="mod">
          <ac:chgData name="Rachel Hibler" userId="e4871ef2-6517-4943-8802-44b8069933e4" providerId="ADAL" clId="{20EE6762-7F21-469B-BBD7-5AF3F29E8589}" dt="2019-11-20T15:12:38.350" v="85" actId="1076"/>
          <ac:spMkLst>
            <pc:docMk/>
            <pc:sldMk cId="861911146" sldId="269"/>
            <ac:spMk id="2" creationId="{77BCD25E-7515-483B-A328-911E982B523C}"/>
          </ac:spMkLst>
        </pc:spChg>
        <pc:spChg chg="mod">
          <ac:chgData name="Rachel Hibler" userId="e4871ef2-6517-4943-8802-44b8069933e4" providerId="ADAL" clId="{20EE6762-7F21-469B-BBD7-5AF3F29E8589}" dt="2019-11-20T15:12:47.486" v="88" actId="14100"/>
          <ac:spMkLst>
            <pc:docMk/>
            <pc:sldMk cId="861911146" sldId="269"/>
            <ac:spMk id="3" creationId="{D0FEAEBC-E51B-4829-A921-BACE1586A218}"/>
          </ac:spMkLst>
        </pc:spChg>
        <pc:picChg chg="add mod">
          <ac:chgData name="Rachel Hibler" userId="e4871ef2-6517-4943-8802-44b8069933e4" providerId="ADAL" clId="{20EE6762-7F21-469B-BBD7-5AF3F29E8589}" dt="2019-11-20T15:27:32.316" v="211" actId="14100"/>
          <ac:picMkLst>
            <pc:docMk/>
            <pc:sldMk cId="861911146" sldId="269"/>
            <ac:picMk id="10242" creationId="{530BC13F-146A-4429-A31A-9C2023183726}"/>
          </ac:picMkLst>
        </pc:picChg>
        <pc:picChg chg="add mod">
          <ac:chgData name="Rachel Hibler" userId="e4871ef2-6517-4943-8802-44b8069933e4" providerId="ADAL" clId="{20EE6762-7F21-469B-BBD7-5AF3F29E8589}" dt="2019-11-20T15:27:27.724" v="208" actId="1076"/>
          <ac:picMkLst>
            <pc:docMk/>
            <pc:sldMk cId="861911146" sldId="269"/>
            <ac:picMk id="10244" creationId="{E320B015-8681-409E-A68E-6AE87BBFA6D2}"/>
          </ac:picMkLst>
        </pc:picChg>
      </pc:sldChg>
    </pc:docChg>
  </pc:docChgLst>
  <pc:docChgLst>
    <pc:chgData name="Rachel Hibler" userId="e4871ef2-6517-4943-8802-44b8069933e4" providerId="ADAL" clId="{8B095FF8-FA2A-489C-ABC6-283D778C4E72}"/>
    <pc:docChg chg="addSld delSld modSld">
      <pc:chgData name="Rachel Hibler" userId="e4871ef2-6517-4943-8802-44b8069933e4" providerId="ADAL" clId="{8B095FF8-FA2A-489C-ABC6-283D778C4E72}" dt="2020-03-30T18:38:55.073" v="10" actId="47"/>
      <pc:docMkLst>
        <pc:docMk/>
      </pc:docMkLst>
      <pc:sldChg chg="modSp">
        <pc:chgData name="Rachel Hibler" userId="e4871ef2-6517-4943-8802-44b8069933e4" providerId="ADAL" clId="{8B095FF8-FA2A-489C-ABC6-283D778C4E72}" dt="2020-03-30T18:38:26.179" v="7" actId="20577"/>
        <pc:sldMkLst>
          <pc:docMk/>
          <pc:sldMk cId="1525464257" sldId="256"/>
        </pc:sldMkLst>
        <pc:spChg chg="mod">
          <ac:chgData name="Rachel Hibler" userId="e4871ef2-6517-4943-8802-44b8069933e4" providerId="ADAL" clId="{8B095FF8-FA2A-489C-ABC6-283D778C4E72}" dt="2020-03-30T18:38:26.179" v="7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902095113" sldId="257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810885835" sldId="258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3598208967" sldId="259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2800902448" sldId="260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2009200269" sldId="261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3744029507" sldId="265"/>
        </pc:sldMkLst>
      </pc:sldChg>
      <pc:sldChg chg="add del">
        <pc:chgData name="Rachel Hibler" userId="e4871ef2-6517-4943-8802-44b8069933e4" providerId="ADAL" clId="{8B095FF8-FA2A-489C-ABC6-283D778C4E72}" dt="2020-03-30T18:38:16.444" v="1"/>
        <pc:sldMkLst>
          <pc:docMk/>
          <pc:sldMk cId="579408589" sldId="266"/>
        </pc:sldMkLst>
      </pc:sldChg>
      <pc:sldChg chg="add del">
        <pc:chgData name="Rachel Hibler" userId="e4871ef2-6517-4943-8802-44b8069933e4" providerId="ADAL" clId="{8B095FF8-FA2A-489C-ABC6-283D778C4E72}" dt="2020-03-30T18:38:49.444" v="8" actId="47"/>
        <pc:sldMkLst>
          <pc:docMk/>
          <pc:sldMk cId="3892885266" sldId="267"/>
        </pc:sldMkLst>
      </pc:sldChg>
      <pc:sldChg chg="add">
        <pc:chgData name="Rachel Hibler" userId="e4871ef2-6517-4943-8802-44b8069933e4" providerId="ADAL" clId="{8B095FF8-FA2A-489C-ABC6-283D778C4E72}" dt="2020-03-30T18:38:16.444" v="1"/>
        <pc:sldMkLst>
          <pc:docMk/>
          <pc:sldMk cId="2699569059" sldId="270"/>
        </pc:sldMkLst>
      </pc:sldChg>
      <pc:sldChg chg="add del">
        <pc:chgData name="Rachel Hibler" userId="e4871ef2-6517-4943-8802-44b8069933e4" providerId="ADAL" clId="{8B095FF8-FA2A-489C-ABC6-283D778C4E72}" dt="2020-03-30T18:38:53.798" v="9" actId="47"/>
        <pc:sldMkLst>
          <pc:docMk/>
          <pc:sldMk cId="2735265102" sldId="271"/>
        </pc:sldMkLst>
      </pc:sldChg>
      <pc:sldChg chg="add del">
        <pc:chgData name="Rachel Hibler" userId="e4871ef2-6517-4943-8802-44b8069933e4" providerId="ADAL" clId="{8B095FF8-FA2A-489C-ABC6-283D778C4E72}" dt="2020-03-30T18:38:55.073" v="10" actId="47"/>
        <pc:sldMkLst>
          <pc:docMk/>
          <pc:sldMk cId="235807890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388" y="1541929"/>
            <a:ext cx="9341223" cy="1558085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0956"/>
            <a:ext cx="9144000" cy="1185115"/>
          </a:xfrm>
        </p:spPr>
        <p:txBody>
          <a:bodyPr>
            <a:normAutofit/>
          </a:bodyPr>
          <a:lstStyle/>
          <a:p>
            <a:r>
              <a:rPr lang="en-US" sz="6000" dirty="0"/>
              <a:t>S-V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855694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Under Contract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06" y="1737379"/>
            <a:ext cx="9108141" cy="5120620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when an actor is cast in a show their appearance is considered “owned” by the production company. An actor must not cut their hair, paint their nails, color their hair or change their appearance without permission.</a:t>
            </a:r>
          </a:p>
        </p:txBody>
      </p:sp>
      <p:pic>
        <p:nvPicPr>
          <p:cNvPr id="7170" name="Picture 2" descr="Image result for under contract">
            <a:extLst>
              <a:ext uri="{FF2B5EF4-FFF2-40B4-BE49-F238E27FC236}">
                <a16:creationId xmlns:a16="http://schemas.microsoft.com/office/drawing/2014/main" id="{B8DBD4C5-A115-4E6E-835E-94FEE9A3B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1519" y="2307851"/>
            <a:ext cx="4851400" cy="34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23210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Verbal(s)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3210"/>
            <a:ext cx="9144000" cy="934451"/>
          </a:xfrm>
        </p:spPr>
        <p:txBody>
          <a:bodyPr>
            <a:normAutofit/>
          </a:bodyPr>
          <a:lstStyle/>
          <a:p>
            <a:pPr lvl="0"/>
            <a:r>
              <a:rPr lang="en-US" sz="5000" dirty="0"/>
              <a:t>the words an actors uses</a:t>
            </a:r>
          </a:p>
        </p:txBody>
      </p:sp>
      <p:pic>
        <p:nvPicPr>
          <p:cNvPr id="9218" name="Picture 2" descr="Image result for actor speaking">
            <a:extLst>
              <a:ext uri="{FF2B5EF4-FFF2-40B4-BE49-F238E27FC236}">
                <a16:creationId xmlns:a16="http://schemas.microsoft.com/office/drawing/2014/main" id="{3F4FF936-BA0C-4E15-BC68-506DF129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388"/>
            <a:ext cx="5923430" cy="39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ctor speaking meme">
            <a:extLst>
              <a:ext uri="{FF2B5EF4-FFF2-40B4-BE49-F238E27FC236}">
                <a16:creationId xmlns:a16="http://schemas.microsoft.com/office/drawing/2014/main" id="{FD2D1B3C-6ABC-420B-B088-74EF7EF2C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5"/>
          <a:stretch/>
        </p:blipFill>
        <p:spPr bwMode="auto">
          <a:xfrm>
            <a:off x="6384383" y="2766733"/>
            <a:ext cx="5490490" cy="39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6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73018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Super 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30188"/>
            <a:ext cx="12192000" cy="93445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character’s ultimate goal in the entire play</a:t>
            </a:r>
          </a:p>
        </p:txBody>
      </p:sp>
      <p:pic>
        <p:nvPicPr>
          <p:cNvPr id="9218" name="Picture 2" descr="Image result for super objective meme">
            <a:extLst>
              <a:ext uri="{FF2B5EF4-FFF2-40B4-BE49-F238E27FC236}">
                <a16:creationId xmlns:a16="http://schemas.microsoft.com/office/drawing/2014/main" id="{95725EEA-979A-459C-BB2F-CC831E8A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498791"/>
            <a:ext cx="4289612" cy="42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uper objective">
            <a:extLst>
              <a:ext uri="{FF2B5EF4-FFF2-40B4-BE49-F238E27FC236}">
                <a16:creationId xmlns:a16="http://schemas.microsoft.com/office/drawing/2014/main" id="{AFE043EC-87AD-4F91-9F73-08FFAFA5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66" y="3078696"/>
            <a:ext cx="70675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6462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Tableau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64622"/>
            <a:ext cx="12192000" cy="1564622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 silent and motionless depiction of a scene created by actors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30BC13F-146A-4429-A31A-9C202318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426"/>
            <a:ext cx="5889812" cy="39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320B015-8681-409E-A68E-6AE87BBF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11" y="3015776"/>
            <a:ext cx="5758889" cy="38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1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62764"/>
            <a:ext cx="12191999" cy="1757082"/>
          </a:xfrm>
        </p:spPr>
        <p:txBody>
          <a:bodyPr>
            <a:normAutofit/>
          </a:bodyPr>
          <a:lstStyle/>
          <a:p>
            <a:r>
              <a:rPr lang="en-US" sz="10000">
                <a:latin typeface="Broadway" panose="04040905080B02020502" pitchFamily="82" charset="0"/>
              </a:rPr>
              <a:t>Tech Rehearsal</a:t>
            </a:r>
            <a:endParaRPr lang="en-US" sz="10000" dirty="0">
              <a:latin typeface="Broadway" panose="04040905080B020205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57082"/>
            <a:ext cx="6355976" cy="5100918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rehearsal that focuses on the technological aspects of the performance. It runs through the entire production, either in its entirety or cue-to-cue. </a:t>
            </a:r>
          </a:p>
        </p:txBody>
      </p:sp>
      <p:pic>
        <p:nvPicPr>
          <p:cNvPr id="1026" name="Picture 2" descr="Image result for tech rehearsal meme">
            <a:extLst>
              <a:ext uri="{FF2B5EF4-FFF2-40B4-BE49-F238E27FC236}">
                <a16:creationId xmlns:a16="http://schemas.microsoft.com/office/drawing/2014/main" id="{35F341A2-8EB1-47BB-B824-0AA4B389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0" y="1391911"/>
            <a:ext cx="5715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ch rehearsal">
            <a:extLst>
              <a:ext uri="{FF2B5EF4-FFF2-40B4-BE49-F238E27FC236}">
                <a16:creationId xmlns:a16="http://schemas.microsoft.com/office/drawing/2014/main" id="{C4EFF1FD-1132-46D3-B9E3-1C42E01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0" y="4544964"/>
            <a:ext cx="3801285" cy="21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8884024" cy="1916672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Thespian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28676"/>
            <a:ext cx="12192000" cy="1543442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official word for an actor, based on the first actor from Greece Thespis.</a:t>
            </a:r>
          </a:p>
        </p:txBody>
      </p:sp>
      <p:pic>
        <p:nvPicPr>
          <p:cNvPr id="2050" name="Picture 2" descr="Image result for thespian">
            <a:extLst>
              <a:ext uri="{FF2B5EF4-FFF2-40B4-BE49-F238E27FC236}">
                <a16:creationId xmlns:a16="http://schemas.microsoft.com/office/drawing/2014/main" id="{79E91F27-CDAF-404A-81C8-B80E96CB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95" y="3465125"/>
            <a:ext cx="3755088" cy="21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spis">
            <a:extLst>
              <a:ext uri="{FF2B5EF4-FFF2-40B4-BE49-F238E27FC236}">
                <a16:creationId xmlns:a16="http://schemas.microsoft.com/office/drawing/2014/main" id="{BEE1B434-D594-452E-87CF-97896BF1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69" y="3465125"/>
            <a:ext cx="4551431" cy="30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espian meme">
            <a:extLst>
              <a:ext uri="{FF2B5EF4-FFF2-40B4-BE49-F238E27FC236}">
                <a16:creationId xmlns:a16="http://schemas.microsoft.com/office/drawing/2014/main" id="{A5691004-68D3-4207-9677-C8B4EA3B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" y="3172750"/>
            <a:ext cx="3665444" cy="36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6" y="0"/>
            <a:ext cx="9144000" cy="170805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Thrust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38766"/>
            <a:ext cx="12192000" cy="1409233"/>
          </a:xfrm>
        </p:spPr>
        <p:txBody>
          <a:bodyPr>
            <a:noAutofit/>
          </a:bodyPr>
          <a:lstStyle/>
          <a:p>
            <a:r>
              <a:rPr lang="en-US" sz="5000" dirty="0"/>
              <a:t>part of the stage that extends into the audience</a:t>
            </a:r>
          </a:p>
        </p:txBody>
      </p:sp>
      <p:pic>
        <p:nvPicPr>
          <p:cNvPr id="3074" name="Picture 2" descr="Image result for stage thrust">
            <a:extLst>
              <a:ext uri="{FF2B5EF4-FFF2-40B4-BE49-F238E27FC236}">
                <a16:creationId xmlns:a16="http://schemas.microsoft.com/office/drawing/2014/main" id="{3DCF2176-D74A-484C-BAB6-ADA3204E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039"/>
            <a:ext cx="5516375" cy="36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age thrust">
            <a:extLst>
              <a:ext uri="{FF2B5EF4-FFF2-40B4-BE49-F238E27FC236}">
                <a16:creationId xmlns:a16="http://schemas.microsoft.com/office/drawing/2014/main" id="{23C15FD6-53A4-4F63-ADF8-753B4CDE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7" y="3105114"/>
            <a:ext cx="5360894" cy="37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741" y="62753"/>
            <a:ext cx="9520518" cy="193217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Tragedy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94928"/>
            <a:ext cx="12192000" cy="916174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type of show which focuses on sad themes</a:t>
            </a:r>
          </a:p>
        </p:txBody>
      </p:sp>
      <p:pic>
        <p:nvPicPr>
          <p:cNvPr id="4098" name="Picture 2" descr="Image result for tragedy">
            <a:extLst>
              <a:ext uri="{FF2B5EF4-FFF2-40B4-BE49-F238E27FC236}">
                <a16:creationId xmlns:a16="http://schemas.microsoft.com/office/drawing/2014/main" id="{A1677F68-6222-4CB4-85C9-A55075CA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102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agedy meme">
            <a:extLst>
              <a:ext uri="{FF2B5EF4-FFF2-40B4-BE49-F238E27FC236}">
                <a16:creationId xmlns:a16="http://schemas.microsoft.com/office/drawing/2014/main" id="{452B15EE-4666-4EF2-9A72-33DCCDAE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73" y="3243777"/>
            <a:ext cx="4601769" cy="31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09445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Trap Door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9445"/>
            <a:ext cx="4016188" cy="524855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an opening in the stage that allows actors to move below the stage, also known as Hell.</a:t>
            </a:r>
          </a:p>
        </p:txBody>
      </p:sp>
      <p:pic>
        <p:nvPicPr>
          <p:cNvPr id="5122" name="Picture 2" descr="Image result for stage trap door">
            <a:extLst>
              <a:ext uri="{FF2B5EF4-FFF2-40B4-BE49-F238E27FC236}">
                <a16:creationId xmlns:a16="http://schemas.microsoft.com/office/drawing/2014/main" id="{D9A1DD53-321B-441A-B473-CDDA0490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716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tage trap door">
            <a:extLst>
              <a:ext uri="{FF2B5EF4-FFF2-40B4-BE49-F238E27FC236}">
                <a16:creationId xmlns:a16="http://schemas.microsoft.com/office/drawing/2014/main" id="{18720065-0673-48ED-9B4D-9CB7CD7E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12" y="2632401"/>
            <a:ext cx="4270188" cy="32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34951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Traveler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8" y="1734951"/>
            <a:ext cx="6185647" cy="505133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is the most common type of curtain. Usually the front, middle and back curtains. Move horizontally to reveal or hide parts of the stage.</a:t>
            </a:r>
          </a:p>
        </p:txBody>
      </p:sp>
      <p:pic>
        <p:nvPicPr>
          <p:cNvPr id="6146" name="Picture 2" descr="Image result for stage traveler">
            <a:extLst>
              <a:ext uri="{FF2B5EF4-FFF2-40B4-BE49-F238E27FC236}">
                <a16:creationId xmlns:a16="http://schemas.microsoft.com/office/drawing/2014/main" id="{A2AF353E-2EB0-4A96-8594-6ED8D0A5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05" y="1734951"/>
            <a:ext cx="5448648" cy="48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193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10</vt:lpstr>
      <vt:lpstr>Super Objective</vt:lpstr>
      <vt:lpstr>Tableau</vt:lpstr>
      <vt:lpstr>Tech Rehearsal</vt:lpstr>
      <vt:lpstr>Thespian</vt:lpstr>
      <vt:lpstr>Thrust</vt:lpstr>
      <vt:lpstr>Tragedy</vt:lpstr>
      <vt:lpstr>Trap Door</vt:lpstr>
      <vt:lpstr>Traveler</vt:lpstr>
      <vt:lpstr>Under Contract</vt:lpstr>
      <vt:lpstr>Verbal(s)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10</cp:revision>
  <dcterms:created xsi:type="dcterms:W3CDTF">2019-07-17T17:28:36Z</dcterms:created>
  <dcterms:modified xsi:type="dcterms:W3CDTF">2020-03-30T18:38:57Z</dcterms:modified>
</cp:coreProperties>
</file>