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1D6B9-0759-4908-A935-D19FA163CA04}" v="1" dt="2020-03-30T18:25:43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0C31D6B9-0759-4908-A935-D19FA163CA04}"/>
    <pc:docChg chg="addSld delSld modSld">
      <pc:chgData name="Rachel Hibler" userId="e4871ef2-6517-4943-8802-44b8069933e4" providerId="ADAL" clId="{0C31D6B9-0759-4908-A935-D19FA163CA04}" dt="2020-03-30T18:25:43.614" v="49"/>
      <pc:docMkLst>
        <pc:docMk/>
      </pc:docMkLst>
      <pc:sldChg chg="modSp">
        <pc:chgData name="Rachel Hibler" userId="e4871ef2-6517-4943-8802-44b8069933e4" providerId="ADAL" clId="{0C31D6B9-0759-4908-A935-D19FA163CA04}" dt="2020-03-30T18:25:04.450" v="10" actId="1076"/>
        <pc:sldMkLst>
          <pc:docMk/>
          <pc:sldMk cId="3598208967" sldId="259"/>
        </pc:sldMkLst>
        <pc:spChg chg="mod">
          <ac:chgData name="Rachel Hibler" userId="e4871ef2-6517-4943-8802-44b8069933e4" providerId="ADAL" clId="{0C31D6B9-0759-4908-A935-D19FA163CA04}" dt="2020-03-30T18:25:04.450" v="10" actId="1076"/>
          <ac:spMkLst>
            <pc:docMk/>
            <pc:sldMk cId="3598208967" sldId="259"/>
            <ac:spMk id="3" creationId="{D0FEAEBC-E51B-4829-A921-BACE1586A218}"/>
          </ac:spMkLst>
        </pc:spChg>
      </pc:sldChg>
      <pc:sldChg chg="modSp">
        <pc:chgData name="Rachel Hibler" userId="e4871ef2-6517-4943-8802-44b8069933e4" providerId="ADAL" clId="{0C31D6B9-0759-4908-A935-D19FA163CA04}" dt="2020-03-30T18:25:12.361" v="16" actId="20577"/>
        <pc:sldMkLst>
          <pc:docMk/>
          <pc:sldMk cId="2800902448" sldId="260"/>
        </pc:sldMkLst>
        <pc:spChg chg="mod">
          <ac:chgData name="Rachel Hibler" userId="e4871ef2-6517-4943-8802-44b8069933e4" providerId="ADAL" clId="{0C31D6B9-0759-4908-A935-D19FA163CA04}" dt="2020-03-30T18:25:09.060" v="12" actId="20577"/>
          <ac:spMkLst>
            <pc:docMk/>
            <pc:sldMk cId="2800902448" sldId="260"/>
            <ac:spMk id="2" creationId="{77BCD25E-7515-483B-A328-911E982B523C}"/>
          </ac:spMkLst>
        </pc:spChg>
        <pc:spChg chg="mod">
          <ac:chgData name="Rachel Hibler" userId="e4871ef2-6517-4943-8802-44b8069933e4" providerId="ADAL" clId="{0C31D6B9-0759-4908-A935-D19FA163CA04}" dt="2020-03-30T18:25:12.361" v="16" actId="20577"/>
          <ac:spMkLst>
            <pc:docMk/>
            <pc:sldMk cId="2800902448" sldId="260"/>
            <ac:spMk id="3" creationId="{D0FEAEBC-E51B-4829-A921-BACE1586A218}"/>
          </ac:spMkLst>
        </pc:spChg>
      </pc:sldChg>
      <pc:sldChg chg="modSp">
        <pc:chgData name="Rachel Hibler" userId="e4871ef2-6517-4943-8802-44b8069933e4" providerId="ADAL" clId="{0C31D6B9-0759-4908-A935-D19FA163CA04}" dt="2020-03-30T18:25:20.940" v="47" actId="20577"/>
        <pc:sldMkLst>
          <pc:docMk/>
          <pc:sldMk cId="2009200269" sldId="261"/>
        </pc:sldMkLst>
        <pc:spChg chg="mod">
          <ac:chgData name="Rachel Hibler" userId="e4871ef2-6517-4943-8802-44b8069933e4" providerId="ADAL" clId="{0C31D6B9-0759-4908-A935-D19FA163CA04}" dt="2020-03-30T18:25:20.940" v="47" actId="20577"/>
          <ac:spMkLst>
            <pc:docMk/>
            <pc:sldMk cId="2009200269" sldId="261"/>
            <ac:spMk id="3" creationId="{D0FEAEBC-E51B-4829-A921-BACE1586A218}"/>
          </ac:spMkLst>
        </pc:spChg>
      </pc:sldChg>
      <pc:sldChg chg="del">
        <pc:chgData name="Rachel Hibler" userId="e4871ef2-6517-4943-8802-44b8069933e4" providerId="ADAL" clId="{0C31D6B9-0759-4908-A935-D19FA163CA04}" dt="2020-03-30T18:25:31" v="48" actId="47"/>
        <pc:sldMkLst>
          <pc:docMk/>
          <pc:sldMk cId="3744029507" sldId="265"/>
        </pc:sldMkLst>
      </pc:sldChg>
      <pc:sldChg chg="add">
        <pc:chgData name="Rachel Hibler" userId="e4871ef2-6517-4943-8802-44b8069933e4" providerId="ADAL" clId="{0C31D6B9-0759-4908-A935-D19FA163CA04}" dt="2020-03-30T18:25:43.614" v="49"/>
        <pc:sldMkLst>
          <pc:docMk/>
          <pc:sldMk cId="3178846594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16" y="989198"/>
            <a:ext cx="9466555" cy="1655762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4384"/>
            <a:ext cx="9144000" cy="1067616"/>
          </a:xfrm>
        </p:spPr>
        <p:txBody>
          <a:bodyPr>
            <a:normAutofit/>
          </a:bodyPr>
          <a:lstStyle/>
          <a:p>
            <a:r>
              <a:rPr lang="en-US" sz="5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547" y="136941"/>
            <a:ext cx="5027721" cy="177175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Crew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01" y="1908699"/>
            <a:ext cx="5640280" cy="4199138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team of theatre workers who take care of the physical aspects of a production such as set, lights, sound, etc.</a:t>
            </a:r>
          </a:p>
        </p:txBody>
      </p:sp>
      <p:pic>
        <p:nvPicPr>
          <p:cNvPr id="10242" name="Picture 2" descr="Image result for theatre crew">
            <a:extLst>
              <a:ext uri="{FF2B5EF4-FFF2-40B4-BE49-F238E27FC236}">
                <a16:creationId xmlns:a16="http://schemas.microsoft.com/office/drawing/2014/main" id="{BBBF991F-0D69-42FC-8BC9-C9703B3A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14" y="210955"/>
            <a:ext cx="4915825" cy="29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heatre crew">
            <a:extLst>
              <a:ext uri="{FF2B5EF4-FFF2-40B4-BE49-F238E27FC236}">
                <a16:creationId xmlns:a16="http://schemas.microsoft.com/office/drawing/2014/main" id="{4000EC17-CED7-42B4-B961-81FD60FF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9" y="3429000"/>
            <a:ext cx="5220070" cy="29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9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866" y="367761"/>
            <a:ext cx="4572000" cy="1647470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772" y="211915"/>
            <a:ext cx="6312023" cy="3056215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prearranged sign that indicates it is time to proceed to the next line or action.</a:t>
            </a:r>
          </a:p>
        </p:txBody>
      </p:sp>
      <p:pic>
        <p:nvPicPr>
          <p:cNvPr id="1026" name="Picture 2" descr="Image result for theatre cue">
            <a:extLst>
              <a:ext uri="{FF2B5EF4-FFF2-40B4-BE49-F238E27FC236}">
                <a16:creationId xmlns:a16="http://schemas.microsoft.com/office/drawing/2014/main" id="{3F07FB70-C86D-4AB5-B10B-C7B693EF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5" y="2451486"/>
            <a:ext cx="4301340" cy="3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atre cue">
            <a:extLst>
              <a:ext uri="{FF2B5EF4-FFF2-40B4-BE49-F238E27FC236}">
                <a16:creationId xmlns:a16="http://schemas.microsoft.com/office/drawing/2014/main" id="{FE18EE75-C311-4DEE-AED1-85555E6B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92" y="3119691"/>
            <a:ext cx="2778896" cy="37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4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6235"/>
            <a:ext cx="9144000" cy="1425528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1763"/>
            <a:ext cx="9144000" cy="934451"/>
          </a:xfrm>
        </p:spPr>
        <p:txBody>
          <a:bodyPr>
            <a:normAutofit/>
          </a:bodyPr>
          <a:lstStyle/>
          <a:p>
            <a:r>
              <a:rPr lang="en-US" sz="5000" dirty="0"/>
              <a:t>the troupe of actors in a play.</a:t>
            </a:r>
          </a:p>
        </p:txBody>
      </p:sp>
      <p:pic>
        <p:nvPicPr>
          <p:cNvPr id="1026" name="Picture 2" descr="Image result for broadway cast">
            <a:extLst>
              <a:ext uri="{FF2B5EF4-FFF2-40B4-BE49-F238E27FC236}">
                <a16:creationId xmlns:a16="http://schemas.microsoft.com/office/drawing/2014/main" id="{3C0FA335-613D-4CB9-88AD-4D164F78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" y="2911796"/>
            <a:ext cx="6704075" cy="37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oadway cast">
            <a:extLst>
              <a:ext uri="{FF2B5EF4-FFF2-40B4-BE49-F238E27FC236}">
                <a16:creationId xmlns:a16="http://schemas.microsoft.com/office/drawing/2014/main" id="{ACBE557B-B5BB-4B33-91DE-2DAB6051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38" y="3468855"/>
            <a:ext cx="5402062" cy="20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71" y="305617"/>
            <a:ext cx="9144000" cy="154093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27" y="1635946"/>
            <a:ext cx="5009965" cy="256794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personality or role an actor re-creates on stage.</a:t>
            </a:r>
          </a:p>
        </p:txBody>
      </p:sp>
      <p:pic>
        <p:nvPicPr>
          <p:cNvPr id="2050" name="Picture 2" descr="Image result for broadway character">
            <a:extLst>
              <a:ext uri="{FF2B5EF4-FFF2-40B4-BE49-F238E27FC236}">
                <a16:creationId xmlns:a16="http://schemas.microsoft.com/office/drawing/2014/main" id="{AFCABAC7-30B5-42B0-81AA-9B88AE12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4925"/>
            <a:ext cx="6069644" cy="34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oadway character">
            <a:extLst>
              <a:ext uri="{FF2B5EF4-FFF2-40B4-BE49-F238E27FC236}">
                <a16:creationId xmlns:a16="http://schemas.microsoft.com/office/drawing/2014/main" id="{8C609488-C5BB-4F21-A6C2-C4954DA5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46" y="4647383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van hansen">
            <a:extLst>
              <a:ext uri="{FF2B5EF4-FFF2-40B4-BE49-F238E27FC236}">
                <a16:creationId xmlns:a16="http://schemas.microsoft.com/office/drawing/2014/main" id="{786A7CE2-485C-44E6-A5AC-DE83C329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7" y="3915995"/>
            <a:ext cx="2942005" cy="29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48" y="88776"/>
            <a:ext cx="11952303" cy="1450344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Characterization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48" y="1345227"/>
            <a:ext cx="5070764" cy="5423997"/>
          </a:xfrm>
        </p:spPr>
        <p:txBody>
          <a:bodyPr>
            <a:noAutofit/>
          </a:bodyPr>
          <a:lstStyle/>
          <a:p>
            <a:r>
              <a:rPr lang="en-US" sz="5000" dirty="0"/>
              <a:t>the process, development and portrayal of a personality through thought, action, dialogue, costuming and makeup.</a:t>
            </a:r>
          </a:p>
        </p:txBody>
      </p:sp>
      <p:pic>
        <p:nvPicPr>
          <p:cNvPr id="3076" name="Picture 4" descr="Image result for broadway costumes">
            <a:extLst>
              <a:ext uri="{FF2B5EF4-FFF2-40B4-BE49-F238E27FC236}">
                <a16:creationId xmlns:a16="http://schemas.microsoft.com/office/drawing/2014/main" id="{D0DC3D55-8F23-47B0-B7BE-ACE539B7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3" y="2272221"/>
            <a:ext cx="6565777" cy="34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124" y="0"/>
            <a:ext cx="9377779" cy="180446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Cheating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2859" y="2282631"/>
            <a:ext cx="4489141" cy="3922859"/>
          </a:xfrm>
        </p:spPr>
        <p:txBody>
          <a:bodyPr>
            <a:noAutofit/>
          </a:bodyPr>
          <a:lstStyle/>
          <a:p>
            <a:r>
              <a:rPr lang="en-US" sz="5000" dirty="0"/>
              <a:t>automatic placement of an actor on stage, showing 3/4 of their body</a:t>
            </a:r>
          </a:p>
        </p:txBody>
      </p:sp>
      <p:pic>
        <p:nvPicPr>
          <p:cNvPr id="4098" name="Picture 2" descr="Image result for stage cheating">
            <a:extLst>
              <a:ext uri="{FF2B5EF4-FFF2-40B4-BE49-F238E27FC236}">
                <a16:creationId xmlns:a16="http://schemas.microsoft.com/office/drawing/2014/main" id="{0243849C-62A1-489A-A61E-7DAEADA8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0" y="1981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882" y="257451"/>
            <a:ext cx="9144000" cy="1370445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Cold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64361"/>
            <a:ext cx="7140606" cy="4929402"/>
          </a:xfrm>
        </p:spPr>
        <p:txBody>
          <a:bodyPr>
            <a:noAutofit/>
          </a:bodyPr>
          <a:lstStyle/>
          <a:p>
            <a:r>
              <a:rPr lang="en-US" sz="5000" dirty="0"/>
              <a:t>a reading of a script done by actors who have not previously reviewed the play. Also used for auditions. Actors are expected to read scenes “cold”. </a:t>
            </a:r>
          </a:p>
        </p:txBody>
      </p:sp>
      <p:pic>
        <p:nvPicPr>
          <p:cNvPr id="5122" name="Picture 2" descr="Image result for cold reading">
            <a:extLst>
              <a:ext uri="{FF2B5EF4-FFF2-40B4-BE49-F238E27FC236}">
                <a16:creationId xmlns:a16="http://schemas.microsoft.com/office/drawing/2014/main" id="{BC5486C8-0956-448F-A46B-627854AD3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7"/>
          <a:stretch/>
        </p:blipFill>
        <p:spPr bwMode="auto">
          <a:xfrm>
            <a:off x="6960132" y="1889797"/>
            <a:ext cx="5231868" cy="45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453"/>
            <a:ext cx="9144000" cy="154981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Comedy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904" y="1648950"/>
            <a:ext cx="9963705" cy="934451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theatrical work that is humorous.</a:t>
            </a:r>
          </a:p>
        </p:txBody>
      </p:sp>
      <p:pic>
        <p:nvPicPr>
          <p:cNvPr id="6146" name="Picture 2" descr="Image result for comedy mask">
            <a:extLst>
              <a:ext uri="{FF2B5EF4-FFF2-40B4-BE49-F238E27FC236}">
                <a16:creationId xmlns:a16="http://schemas.microsoft.com/office/drawing/2014/main" id="{634C80D3-DC01-4EF4-A4E3-5256F79A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5" y="2583401"/>
            <a:ext cx="3676912" cy="36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amma mia">
            <a:extLst>
              <a:ext uri="{FF2B5EF4-FFF2-40B4-BE49-F238E27FC236}">
                <a16:creationId xmlns:a16="http://schemas.microsoft.com/office/drawing/2014/main" id="{8095F113-97AD-4096-BD33-A512A5D3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73" y="2430114"/>
            <a:ext cx="6710409" cy="43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229"/>
            <a:ext cx="9144000" cy="1594204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53" y="2243753"/>
            <a:ext cx="4684451" cy="3917349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An organization of performers and associated personnel who put on plays.</a:t>
            </a:r>
          </a:p>
        </p:txBody>
      </p:sp>
      <p:pic>
        <p:nvPicPr>
          <p:cNvPr id="7172" name="Picture 4" descr="Image result for good company players">
            <a:extLst>
              <a:ext uri="{FF2B5EF4-FFF2-40B4-BE49-F238E27FC236}">
                <a16:creationId xmlns:a16="http://schemas.microsoft.com/office/drawing/2014/main" id="{A3816562-366E-4E4E-B561-7332E444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84" y="1783057"/>
            <a:ext cx="2876688" cy="28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tageworks fresno">
            <a:extLst>
              <a:ext uri="{FF2B5EF4-FFF2-40B4-BE49-F238E27FC236}">
                <a16:creationId xmlns:a16="http://schemas.microsoft.com/office/drawing/2014/main" id="{4010B5A6-4BF2-48A8-9DD7-DFA7D40B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68" y="1703610"/>
            <a:ext cx="2876688" cy="28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hildrens musical theatre fresno">
            <a:extLst>
              <a:ext uri="{FF2B5EF4-FFF2-40B4-BE49-F238E27FC236}">
                <a16:creationId xmlns:a16="http://schemas.microsoft.com/office/drawing/2014/main" id="{E94FC171-FD3B-40AD-A690-5FAA937E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52" y="4230988"/>
            <a:ext cx="2590431" cy="25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6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595"/>
            <a:ext cx="9144000" cy="1397078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Costume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28" y="1716673"/>
            <a:ext cx="4086688" cy="4821732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clothing an actor wears to evoke the appearance of a particular character.</a:t>
            </a:r>
          </a:p>
        </p:txBody>
      </p:sp>
      <p:pic>
        <p:nvPicPr>
          <p:cNvPr id="8194" name="Picture 2" descr="Image result for dorothy">
            <a:extLst>
              <a:ext uri="{FF2B5EF4-FFF2-40B4-BE49-F238E27FC236}">
                <a16:creationId xmlns:a16="http://schemas.microsoft.com/office/drawing/2014/main" id="{BD36A1E6-3544-4618-8A5C-C82B368C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26" y="1833286"/>
            <a:ext cx="452619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icked witch of the west">
            <a:extLst>
              <a:ext uri="{FF2B5EF4-FFF2-40B4-BE49-F238E27FC236}">
                <a16:creationId xmlns:a16="http://schemas.microsoft.com/office/drawing/2014/main" id="{1C5594D4-892B-43BC-A7A1-51836E3A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81" y="3141356"/>
            <a:ext cx="2952380" cy="29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0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171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2</vt:lpstr>
      <vt:lpstr>Cast</vt:lpstr>
      <vt:lpstr>Character</vt:lpstr>
      <vt:lpstr>Characterization</vt:lpstr>
      <vt:lpstr>Cheating</vt:lpstr>
      <vt:lpstr>Cold Reading</vt:lpstr>
      <vt:lpstr>Comedy</vt:lpstr>
      <vt:lpstr>Company</vt:lpstr>
      <vt:lpstr>Costume</vt:lpstr>
      <vt:lpstr>Crew</vt:lpstr>
      <vt:lpstr>Cue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5</cp:revision>
  <dcterms:created xsi:type="dcterms:W3CDTF">2019-07-17T17:28:36Z</dcterms:created>
  <dcterms:modified xsi:type="dcterms:W3CDTF">2020-03-30T18:25:53Z</dcterms:modified>
</cp:coreProperties>
</file>