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5" r:id="rId6"/>
    <p:sldId id="257" r:id="rId7"/>
    <p:sldId id="258" r:id="rId8"/>
    <p:sldId id="266" r:id="rId9"/>
    <p:sldId id="267" r:id="rId10"/>
    <p:sldId id="26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257DA-F21C-4F4C-B0C7-FA49E9B0785B}" v="4" dt="2020-03-30T18:29:37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ibler" userId="e4871ef2-6517-4943-8802-44b8069933e4" providerId="ADAL" clId="{8F6257DA-F21C-4F4C-B0C7-FA49E9B0785B}"/>
    <pc:docChg chg="custSel addSld delSld modSld">
      <pc:chgData name="Rachel Hibler" userId="e4871ef2-6517-4943-8802-44b8069933e4" providerId="ADAL" clId="{8F6257DA-F21C-4F4C-B0C7-FA49E9B0785B}" dt="2020-03-30T18:29:52.127" v="28" actId="20577"/>
      <pc:docMkLst>
        <pc:docMk/>
      </pc:docMkLst>
      <pc:sldChg chg="modSp">
        <pc:chgData name="Rachel Hibler" userId="e4871ef2-6517-4943-8802-44b8069933e4" providerId="ADAL" clId="{8F6257DA-F21C-4F4C-B0C7-FA49E9B0785B}" dt="2020-03-30T18:28:26.841" v="5" actId="20577"/>
        <pc:sldMkLst>
          <pc:docMk/>
          <pc:sldMk cId="1525464257" sldId="256"/>
        </pc:sldMkLst>
        <pc:spChg chg="mod">
          <ac:chgData name="Rachel Hibler" userId="e4871ef2-6517-4943-8802-44b8069933e4" providerId="ADAL" clId="{8F6257DA-F21C-4F4C-B0C7-FA49E9B0785B}" dt="2020-03-30T18:28:26.841" v="5" actId="20577"/>
          <ac:spMkLst>
            <pc:docMk/>
            <pc:sldMk cId="1525464257" sldId="256"/>
            <ac:spMk id="3" creationId="{D0FEAEBC-E51B-4829-A921-BACE1586A218}"/>
          </ac:spMkLst>
        </pc:spChg>
      </pc:sldChg>
      <pc:sldChg chg="add del">
        <pc:chgData name="Rachel Hibler" userId="e4871ef2-6517-4943-8802-44b8069933e4" providerId="ADAL" clId="{8F6257DA-F21C-4F4C-B0C7-FA49E9B0785B}" dt="2020-03-30T18:29:19.159" v="20"/>
        <pc:sldMkLst>
          <pc:docMk/>
          <pc:sldMk cId="902095113" sldId="257"/>
        </pc:sldMkLst>
      </pc:sldChg>
      <pc:sldChg chg="add del">
        <pc:chgData name="Rachel Hibler" userId="e4871ef2-6517-4943-8802-44b8069933e4" providerId="ADAL" clId="{8F6257DA-F21C-4F4C-B0C7-FA49E9B0785B}" dt="2020-03-30T18:29:25.710" v="21"/>
        <pc:sldMkLst>
          <pc:docMk/>
          <pc:sldMk cId="810885835" sldId="258"/>
        </pc:sldMkLst>
      </pc:sldChg>
      <pc:sldChg chg="modSp">
        <pc:chgData name="Rachel Hibler" userId="e4871ef2-6517-4943-8802-44b8069933e4" providerId="ADAL" clId="{8F6257DA-F21C-4F4C-B0C7-FA49E9B0785B}" dt="2020-03-30T18:28:44.772" v="15" actId="255"/>
        <pc:sldMkLst>
          <pc:docMk/>
          <pc:sldMk cId="2800902448" sldId="260"/>
        </pc:sldMkLst>
        <pc:spChg chg="mod">
          <ac:chgData name="Rachel Hibler" userId="e4871ef2-6517-4943-8802-44b8069933e4" providerId="ADAL" clId="{8F6257DA-F21C-4F4C-B0C7-FA49E9B0785B}" dt="2020-03-30T18:28:31.635" v="11" actId="20577"/>
          <ac:spMkLst>
            <pc:docMk/>
            <pc:sldMk cId="2800902448" sldId="260"/>
            <ac:spMk id="2" creationId="{77BCD25E-7515-483B-A328-911E982B523C}"/>
          </ac:spMkLst>
        </pc:spChg>
        <pc:spChg chg="mod">
          <ac:chgData name="Rachel Hibler" userId="e4871ef2-6517-4943-8802-44b8069933e4" providerId="ADAL" clId="{8F6257DA-F21C-4F4C-B0C7-FA49E9B0785B}" dt="2020-03-30T18:28:44.772" v="15" actId="255"/>
          <ac:spMkLst>
            <pc:docMk/>
            <pc:sldMk cId="2800902448" sldId="260"/>
            <ac:spMk id="3" creationId="{D0FEAEBC-E51B-4829-A921-BACE1586A218}"/>
          </ac:spMkLst>
        </pc:spChg>
      </pc:sldChg>
      <pc:sldChg chg="add del">
        <pc:chgData name="Rachel Hibler" userId="e4871ef2-6517-4943-8802-44b8069933e4" providerId="ADAL" clId="{8F6257DA-F21C-4F4C-B0C7-FA49E9B0785B}" dt="2020-03-30T18:29:37.099" v="22"/>
        <pc:sldMkLst>
          <pc:docMk/>
          <pc:sldMk cId="2009200269" sldId="261"/>
        </pc:sldMkLst>
      </pc:sldChg>
      <pc:sldChg chg="del">
        <pc:chgData name="Rachel Hibler" userId="e4871ef2-6517-4943-8802-44b8069933e4" providerId="ADAL" clId="{8F6257DA-F21C-4F4C-B0C7-FA49E9B0785B}" dt="2020-03-30T18:28:51.349" v="17" actId="47"/>
        <pc:sldMkLst>
          <pc:docMk/>
          <pc:sldMk cId="2148905726" sldId="264"/>
        </pc:sldMkLst>
      </pc:sldChg>
      <pc:sldChg chg="add">
        <pc:chgData name="Rachel Hibler" userId="e4871ef2-6517-4943-8802-44b8069933e4" providerId="ADAL" clId="{8F6257DA-F21C-4F4C-B0C7-FA49E9B0785B}" dt="2020-03-30T18:29:37.099" v="22"/>
        <pc:sldMkLst>
          <pc:docMk/>
          <pc:sldMk cId="202663029" sldId="266"/>
        </pc:sldMkLst>
      </pc:sldChg>
      <pc:sldChg chg="del">
        <pc:chgData name="Rachel Hibler" userId="e4871ef2-6517-4943-8802-44b8069933e4" providerId="ADAL" clId="{8F6257DA-F21C-4F4C-B0C7-FA49E9B0785B}" dt="2020-03-30T18:28:56.001" v="18" actId="47"/>
        <pc:sldMkLst>
          <pc:docMk/>
          <pc:sldMk cId="579408589" sldId="266"/>
        </pc:sldMkLst>
      </pc:sldChg>
      <pc:sldChg chg="modSp add">
        <pc:chgData name="Rachel Hibler" userId="e4871ef2-6517-4943-8802-44b8069933e4" providerId="ADAL" clId="{8F6257DA-F21C-4F4C-B0C7-FA49E9B0785B}" dt="2020-03-30T18:29:52.127" v="28" actId="20577"/>
        <pc:sldMkLst>
          <pc:docMk/>
          <pc:sldMk cId="748335344" sldId="267"/>
        </pc:sldMkLst>
        <pc:spChg chg="mod">
          <ac:chgData name="Rachel Hibler" userId="e4871ef2-6517-4943-8802-44b8069933e4" providerId="ADAL" clId="{8F6257DA-F21C-4F4C-B0C7-FA49E9B0785B}" dt="2020-03-30T18:29:52.127" v="28" actId="20577"/>
          <ac:spMkLst>
            <pc:docMk/>
            <pc:sldMk cId="748335344" sldId="267"/>
            <ac:spMk id="3" creationId="{D0FEAEBC-E51B-4829-A921-BACE1586A218}"/>
          </ac:spMkLst>
        </pc:spChg>
      </pc:sldChg>
      <pc:sldChg chg="del">
        <pc:chgData name="Rachel Hibler" userId="e4871ef2-6517-4943-8802-44b8069933e4" providerId="ADAL" clId="{8F6257DA-F21C-4F4C-B0C7-FA49E9B0785B}" dt="2020-03-30T18:28:58.918" v="19" actId="47"/>
        <pc:sldMkLst>
          <pc:docMk/>
          <pc:sldMk cId="3892885266" sldId="267"/>
        </pc:sldMkLst>
      </pc:sldChg>
      <pc:sldChg chg="add">
        <pc:chgData name="Rachel Hibler" userId="e4871ef2-6517-4943-8802-44b8069933e4" providerId="ADAL" clId="{8F6257DA-F21C-4F4C-B0C7-FA49E9B0785B}" dt="2020-03-30T18:29:37.099" v="22"/>
        <pc:sldMkLst>
          <pc:docMk/>
          <pc:sldMk cId="743102405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C701-2CB3-492E-9000-141A90003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ECE0-4F9B-4A74-95B6-ECC57FD54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D987-7CDB-445B-9C1F-2DCE6317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BF38-634A-48FB-A633-C0A4FA8B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0892-4937-4B68-86AC-0444A022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839D-EAF9-48E3-8A33-06824FB5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3F421-0C54-40E6-AF8D-406E698C9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63169-4C7C-4CB8-BCCC-411140B0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0BBE-D11E-49B8-8556-FA31DB1F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7513-56F5-4A83-A1FB-73E2E21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4E58F-0126-403D-8AF1-BE33CE21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FCFA6-7EF6-461A-98DD-E18A961DE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D2EA0-B1E3-4957-8844-7BAA40DF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5280-280D-4E3B-992D-A296AF69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FE68-FC3E-46F8-B16F-B3B85D65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912A-1CBF-4297-80AB-4A7FEAF2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1A-4C05-45CD-8A1D-E4F108B2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D86-ABF6-43EB-A720-609AD21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2CBC1-8769-4D78-B525-566088BB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B1990-B43A-479B-984B-1AD0702C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30FD-E1F6-4C13-8333-15DE110B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85E18-24D9-4E22-B850-609C26A4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DFAF-F42E-4CAB-9A75-A4D4ADF8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A5CA-9DBE-41CD-BA08-34124AB2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C320-93CE-42FE-AF71-2338189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589D-34C9-47E3-83F9-50C7F3A1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3734-E15C-488C-8F0A-829CA6192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2BE15-4DF6-47C9-85E7-00213703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79755-C8BA-4E30-A7AC-9A0C72E4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8E7B0-DFC2-4D16-AA31-16D1BA9E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D57B6-D637-4492-87C8-27278E06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C044-C848-4456-8EA0-4F659901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6D10-5AE0-496A-B00F-1F04A8EC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AF3D4-C92C-4D58-888D-0E3B1AD0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F046-1458-4EE2-80E4-AF1A2D723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CEE47-859F-427C-99AD-1D787C166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DF059-62A4-43E0-932A-7EE97CEF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8EB77-9AB4-4757-A100-51201E92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8D49C-C2C9-47EA-84C3-9A9462D2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9EEF-3B07-46E6-B78F-8A3A79DB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E28A3-9E52-45D3-9F69-C8D8FC39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EF1CC-3C4F-4DA4-9280-313EB1D1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47EA9-3139-4E40-9923-C0A7DA2E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A2A0D-85DD-4155-A910-D3AFA5E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56580-FC09-4507-AD09-A30FD453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68AA-702C-474D-ACCF-984FBE1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1039-49A9-401F-81E7-7B691815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E6D8-BDAC-48EF-9B75-1395EB86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6245-FD59-4669-AB35-DE918A41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4BD2F-3E40-47E1-8E37-C87E001D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BC48-759A-4733-9E7D-215E72B4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A89F4-F3B9-4B8E-ABAB-492BAA29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0E2-A835-4EC3-AD84-A07FE0A6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AC48E-E4B0-4578-A1B3-00050241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1CE7F-E18A-4F3D-90BF-AD84DC60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9BB27-7E84-49EA-9180-73A794DE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F1115-C35D-475F-91D0-D1A5EB00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B7DB-8F03-4E85-8059-643E5805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D873D-B63A-4864-9EFE-71421C9E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F0C8F-C103-440A-A65F-01332BEA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6CAC6-249C-4021-9A99-2DF0056FC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5F17-EEE8-4098-904C-9C319A90F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29CC-1534-40C0-9D4E-C4231C24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Vocab Week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E-F</a:t>
            </a:r>
          </a:p>
        </p:txBody>
      </p:sp>
    </p:spTree>
    <p:extLst>
      <p:ext uri="{BB962C8B-B14F-4D97-AF65-F5344CB8AC3E}">
        <p14:creationId xmlns:p14="http://schemas.microsoft.com/office/powerpoint/2010/main" val="15254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392" y="187912"/>
            <a:ext cx="4912311" cy="1629715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Focus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77098"/>
            <a:ext cx="5649158" cy="5444308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controlling the audience’s attention. A director may have to ask an actor not to steal focus with excessive movement on another actor’s line.</a:t>
            </a:r>
          </a:p>
        </p:txBody>
      </p:sp>
      <p:pic>
        <p:nvPicPr>
          <p:cNvPr id="5122" name="Picture 2" descr="Image result for upstaging theatre">
            <a:extLst>
              <a:ext uri="{FF2B5EF4-FFF2-40B4-BE49-F238E27FC236}">
                <a16:creationId xmlns:a16="http://schemas.microsoft.com/office/drawing/2014/main" id="{80CB4396-1593-4172-9831-884198ABA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2"/>
          <a:stretch/>
        </p:blipFill>
        <p:spPr bwMode="auto">
          <a:xfrm>
            <a:off x="334392" y="2121763"/>
            <a:ext cx="5649158" cy="40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261" y="172451"/>
            <a:ext cx="9333390" cy="2703913"/>
          </a:xfrm>
        </p:spPr>
        <p:txBody>
          <a:bodyPr>
            <a:no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Fourth Wall (Curtain)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39" y="2995226"/>
            <a:ext cx="6448148" cy="3548923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imaginary wall filling in the proscenium arch through which the audience can see in and observe the action</a:t>
            </a:r>
          </a:p>
        </p:txBody>
      </p:sp>
      <p:pic>
        <p:nvPicPr>
          <p:cNvPr id="6150" name="Picture 6" descr="Image result for fourth wall theatre">
            <a:extLst>
              <a:ext uri="{FF2B5EF4-FFF2-40B4-BE49-F238E27FC236}">
                <a16:creationId xmlns:a16="http://schemas.microsoft.com/office/drawing/2014/main" id="{8425E81B-84C9-4213-8B41-60C2D770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26" y="3006817"/>
            <a:ext cx="5776774" cy="38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0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92963"/>
            <a:ext cx="9144000" cy="1789513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Ensemble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37259"/>
            <a:ext cx="12126897" cy="2949682"/>
          </a:xfrm>
        </p:spPr>
        <p:txBody>
          <a:bodyPr>
            <a:noAutofit/>
          </a:bodyPr>
          <a:lstStyle/>
          <a:p>
            <a:r>
              <a:rPr lang="en-US" sz="5000" dirty="0"/>
              <a:t>sense of “family” unity developed by a group of performers during the course of a play; the willingness of actors to subordinate themselves to the production as a whole</a:t>
            </a:r>
          </a:p>
        </p:txBody>
      </p:sp>
      <p:pic>
        <p:nvPicPr>
          <p:cNvPr id="3074" name="Picture 2" descr="Image result for theatre ensemble">
            <a:extLst>
              <a:ext uri="{FF2B5EF4-FFF2-40B4-BE49-F238E27FC236}">
                <a16:creationId xmlns:a16="http://schemas.microsoft.com/office/drawing/2014/main" id="{1BA34592-AD7A-4FEB-B689-23EEFF2E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3" y="4045900"/>
            <a:ext cx="4213934" cy="27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0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64"/>
            <a:ext cx="9144000" cy="1476977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Entrance/Exit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392" y="1490145"/>
            <a:ext cx="3261064" cy="4911648"/>
          </a:xfrm>
        </p:spPr>
        <p:txBody>
          <a:bodyPr>
            <a:noAutofit/>
          </a:bodyPr>
          <a:lstStyle/>
          <a:p>
            <a:r>
              <a:rPr lang="en-US" sz="3000" dirty="0"/>
              <a:t>Both are noun and verb. Any place an actor can enter or exit the stage, might be a door, window or an opening between flats. Also known as the physical entering and leaving of the stage.</a:t>
            </a:r>
          </a:p>
        </p:txBody>
      </p:sp>
      <p:pic>
        <p:nvPicPr>
          <p:cNvPr id="4098" name="Picture 2" descr="Image result for stage flat door">
            <a:extLst>
              <a:ext uri="{FF2B5EF4-FFF2-40B4-BE49-F238E27FC236}">
                <a16:creationId xmlns:a16="http://schemas.microsoft.com/office/drawing/2014/main" id="{E73D2942-71C2-4171-B1A8-055F9E0A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62" y="1610141"/>
            <a:ext cx="2940056" cy="39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ntering the stage">
            <a:extLst>
              <a:ext uri="{FF2B5EF4-FFF2-40B4-BE49-F238E27FC236}">
                <a16:creationId xmlns:a16="http://schemas.microsoft.com/office/drawing/2014/main" id="{80887ADA-B508-4A9B-9988-E458C894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46" y="3220443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0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25551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Escape Stair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430600-BD28-4FB9-A6E7-F574272D500A}"/>
              </a:ext>
            </a:extLst>
          </p:cNvPr>
          <p:cNvSpPr/>
          <p:nvPr/>
        </p:nvSpPr>
        <p:spPr>
          <a:xfrm>
            <a:off x="511498" y="1922176"/>
            <a:ext cx="46464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000" dirty="0"/>
              <a:t>any staircase out of the audience's view that is used to help actors get off the set</a:t>
            </a:r>
          </a:p>
        </p:txBody>
      </p:sp>
      <p:pic>
        <p:nvPicPr>
          <p:cNvPr id="6146" name="Picture 2" descr="Image result for stage escape stair">
            <a:extLst>
              <a:ext uri="{FF2B5EF4-FFF2-40B4-BE49-F238E27FC236}">
                <a16:creationId xmlns:a16="http://schemas.microsoft.com/office/drawing/2014/main" id="{B03C21B5-CAE0-4D94-93C1-1C8152C8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48" y="1922176"/>
            <a:ext cx="6516552" cy="423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6078"/>
            <a:ext cx="9144000" cy="1700736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Exit 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068" y="2234876"/>
            <a:ext cx="5968753" cy="2701108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 a line delivered just before or just as an actor leaves the stage</a:t>
            </a:r>
          </a:p>
        </p:txBody>
      </p:sp>
      <p:pic>
        <p:nvPicPr>
          <p:cNvPr id="8194" name="Picture 2" descr="Image result for drop the mic">
            <a:extLst>
              <a:ext uri="{FF2B5EF4-FFF2-40B4-BE49-F238E27FC236}">
                <a16:creationId xmlns:a16="http://schemas.microsoft.com/office/drawing/2014/main" id="{4D40B88E-7E71-468E-A934-C2E9FCD20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10" y="2344814"/>
            <a:ext cx="5194916" cy="38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2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866" y="418884"/>
            <a:ext cx="10668000" cy="2837078"/>
          </a:xfrm>
        </p:spPr>
        <p:txBody>
          <a:bodyPr>
            <a:no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Fast Change (Quick Change)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349" y="3462801"/>
            <a:ext cx="9013794" cy="2976315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 costume change that must be done very quickly, and is therefore done in the wings instead of in the dressing room</a:t>
            </a:r>
          </a:p>
        </p:txBody>
      </p:sp>
      <p:pic>
        <p:nvPicPr>
          <p:cNvPr id="1026" name="Picture 2" descr="Image result for fast change theatre">
            <a:extLst>
              <a:ext uri="{FF2B5EF4-FFF2-40B4-BE49-F238E27FC236}">
                <a16:creationId xmlns:a16="http://schemas.microsoft.com/office/drawing/2014/main" id="{B2098F8D-CC01-403A-AE81-0AE6E67A9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1" r="31614"/>
          <a:stretch/>
        </p:blipFill>
        <p:spPr bwMode="auto">
          <a:xfrm>
            <a:off x="9087775" y="3082771"/>
            <a:ext cx="2441359" cy="37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9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82981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Feed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76478"/>
            <a:ext cx="5684668" cy="4228068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deliberately given so that the responding actor can get the maximum effect out of his return line</a:t>
            </a:r>
          </a:p>
        </p:txBody>
      </p:sp>
      <p:pic>
        <p:nvPicPr>
          <p:cNvPr id="2050" name="Picture 2" descr="Image result for reading lines theatre">
            <a:extLst>
              <a:ext uri="{FF2B5EF4-FFF2-40B4-BE49-F238E27FC236}">
                <a16:creationId xmlns:a16="http://schemas.microsoft.com/office/drawing/2014/main" id="{1F082E6B-AED5-43A0-9CBC-2BA8E9723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65" y="1917575"/>
            <a:ext cx="6265836" cy="41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8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823" y="417251"/>
            <a:ext cx="4077810" cy="1695635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Flat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857767"/>
            <a:ext cx="5942120" cy="5569666"/>
          </a:xfrm>
        </p:spPr>
        <p:txBody>
          <a:bodyPr>
            <a:noAutofit/>
          </a:bodyPr>
          <a:lstStyle/>
          <a:p>
            <a:r>
              <a:rPr lang="en-US" sz="5000" dirty="0"/>
              <a:t>frame constructed of 1-by-3 boards, covered with canvas, painted, and used most often for interior or exterior walls of a building in a stage setting</a:t>
            </a:r>
          </a:p>
        </p:txBody>
      </p:sp>
      <p:pic>
        <p:nvPicPr>
          <p:cNvPr id="3074" name="Picture 2" descr="Image result for theatre flat">
            <a:extLst>
              <a:ext uri="{FF2B5EF4-FFF2-40B4-BE49-F238E27FC236}">
                <a16:creationId xmlns:a16="http://schemas.microsoft.com/office/drawing/2014/main" id="{2CBD271B-30C5-4E7D-B552-ADD585C6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08698"/>
            <a:ext cx="2783703" cy="47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atre flat">
            <a:extLst>
              <a:ext uri="{FF2B5EF4-FFF2-40B4-BE49-F238E27FC236}">
                <a16:creationId xmlns:a16="http://schemas.microsoft.com/office/drawing/2014/main" id="{B93F644B-8A5A-4C14-8CCD-BF5B820F0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113902"/>
            <a:ext cx="3221686" cy="24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309"/>
            <a:ext cx="9144000" cy="1603082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Fly Gallery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57" y="1713391"/>
            <a:ext cx="5196396" cy="4758430"/>
          </a:xfrm>
        </p:spPr>
        <p:txBody>
          <a:bodyPr>
            <a:noAutofit/>
          </a:bodyPr>
          <a:lstStyle/>
          <a:p>
            <a:r>
              <a:rPr lang="en-US" sz="5000" dirty="0"/>
              <a:t>the area above the floor level of the stage used for tying fly lines and flying actors who wear harnesses for safety</a:t>
            </a:r>
          </a:p>
        </p:txBody>
      </p:sp>
      <p:pic>
        <p:nvPicPr>
          <p:cNvPr id="4098" name="Picture 2" descr="Image result for fly gallery theatre">
            <a:extLst>
              <a:ext uri="{FF2B5EF4-FFF2-40B4-BE49-F238E27FC236}">
                <a16:creationId xmlns:a16="http://schemas.microsoft.com/office/drawing/2014/main" id="{68AD5235-D1B9-41E4-B169-F3932C09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4613"/>
            <a:ext cx="5924365" cy="44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3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266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Broadway</vt:lpstr>
      <vt:lpstr>Calibri</vt:lpstr>
      <vt:lpstr>Calibri Light</vt:lpstr>
      <vt:lpstr>Office Theme</vt:lpstr>
      <vt:lpstr>Vocab Week 4</vt:lpstr>
      <vt:lpstr>Ensemble</vt:lpstr>
      <vt:lpstr>Entrance/Exit</vt:lpstr>
      <vt:lpstr>Escape Stair</vt:lpstr>
      <vt:lpstr>Exit Line</vt:lpstr>
      <vt:lpstr>Fast Change (Quick Change)</vt:lpstr>
      <vt:lpstr>Feed Lines</vt:lpstr>
      <vt:lpstr>Flat</vt:lpstr>
      <vt:lpstr>Fly Gallery</vt:lpstr>
      <vt:lpstr>Focus</vt:lpstr>
      <vt:lpstr>Fourth Wall (Curtain)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Week 1</dc:title>
  <dc:creator>Rachel Hibler</dc:creator>
  <cp:lastModifiedBy>Rachel Hibler</cp:lastModifiedBy>
  <cp:revision>6</cp:revision>
  <dcterms:created xsi:type="dcterms:W3CDTF">2019-07-17T17:28:36Z</dcterms:created>
  <dcterms:modified xsi:type="dcterms:W3CDTF">2020-03-30T18:29:59Z</dcterms:modified>
</cp:coreProperties>
</file>