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57" r:id="rId7"/>
    <p:sldId id="258" r:id="rId8"/>
    <p:sldId id="259" r:id="rId9"/>
    <p:sldId id="260" r:id="rId10"/>
    <p:sldId id="261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C513DC-9D2F-4C3D-B082-4793182EE04E}" v="1" dt="2020-03-30T18:30:34.6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48" y="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Hibler" userId="e4871ef2-6517-4943-8802-44b8069933e4" providerId="ADAL" clId="{2EC513DC-9D2F-4C3D-B082-4793182EE04E}"/>
    <pc:docChg chg="custSel addSld delSld modSld">
      <pc:chgData name="Rachel Hibler" userId="e4871ef2-6517-4943-8802-44b8069933e4" providerId="ADAL" clId="{2EC513DC-9D2F-4C3D-B082-4793182EE04E}" dt="2020-03-30T18:30:51.319" v="40" actId="5793"/>
      <pc:docMkLst>
        <pc:docMk/>
      </pc:docMkLst>
      <pc:sldChg chg="modSp">
        <pc:chgData name="Rachel Hibler" userId="e4871ef2-6517-4943-8802-44b8069933e4" providerId="ADAL" clId="{2EC513DC-9D2F-4C3D-B082-4793182EE04E}" dt="2020-03-30T18:30:09.011" v="4" actId="20577"/>
        <pc:sldMkLst>
          <pc:docMk/>
          <pc:sldMk cId="1525464257" sldId="256"/>
        </pc:sldMkLst>
        <pc:spChg chg="mod">
          <ac:chgData name="Rachel Hibler" userId="e4871ef2-6517-4943-8802-44b8069933e4" providerId="ADAL" clId="{2EC513DC-9D2F-4C3D-B082-4793182EE04E}" dt="2020-03-30T18:30:09.011" v="4" actId="20577"/>
          <ac:spMkLst>
            <pc:docMk/>
            <pc:sldMk cId="1525464257" sldId="256"/>
            <ac:spMk id="3" creationId="{D0FEAEBC-E51B-4829-A921-BACE1586A218}"/>
          </ac:spMkLst>
        </pc:spChg>
      </pc:sldChg>
      <pc:sldChg chg="add del">
        <pc:chgData name="Rachel Hibler" userId="e4871ef2-6517-4943-8802-44b8069933e4" providerId="ADAL" clId="{2EC513DC-9D2F-4C3D-B082-4793182EE04E}" dt="2020-03-30T18:30:34.634" v="5"/>
        <pc:sldMkLst>
          <pc:docMk/>
          <pc:sldMk cId="902095113" sldId="257"/>
        </pc:sldMkLst>
      </pc:sldChg>
      <pc:sldChg chg="add del">
        <pc:chgData name="Rachel Hibler" userId="e4871ef2-6517-4943-8802-44b8069933e4" providerId="ADAL" clId="{2EC513DC-9D2F-4C3D-B082-4793182EE04E}" dt="2020-03-30T18:30:34.634" v="5"/>
        <pc:sldMkLst>
          <pc:docMk/>
          <pc:sldMk cId="810885835" sldId="258"/>
        </pc:sldMkLst>
      </pc:sldChg>
      <pc:sldChg chg="modSp add del">
        <pc:chgData name="Rachel Hibler" userId="e4871ef2-6517-4943-8802-44b8069933e4" providerId="ADAL" clId="{2EC513DC-9D2F-4C3D-B082-4793182EE04E}" dt="2020-03-30T18:30:51.319" v="40" actId="5793"/>
        <pc:sldMkLst>
          <pc:docMk/>
          <pc:sldMk cId="3598208967" sldId="259"/>
        </pc:sldMkLst>
        <pc:spChg chg="mod">
          <ac:chgData name="Rachel Hibler" userId="e4871ef2-6517-4943-8802-44b8069933e4" providerId="ADAL" clId="{2EC513DC-9D2F-4C3D-B082-4793182EE04E}" dt="2020-03-30T18:30:51.319" v="40" actId="5793"/>
          <ac:spMkLst>
            <pc:docMk/>
            <pc:sldMk cId="3598208967" sldId="259"/>
            <ac:spMk id="3" creationId="{D0FEAEBC-E51B-4829-A921-BACE1586A218}"/>
          </ac:spMkLst>
        </pc:spChg>
      </pc:sldChg>
      <pc:sldChg chg="add del">
        <pc:chgData name="Rachel Hibler" userId="e4871ef2-6517-4943-8802-44b8069933e4" providerId="ADAL" clId="{2EC513DC-9D2F-4C3D-B082-4793182EE04E}" dt="2020-03-30T18:30:34.634" v="5"/>
        <pc:sldMkLst>
          <pc:docMk/>
          <pc:sldMk cId="2800902448" sldId="260"/>
        </pc:sldMkLst>
      </pc:sldChg>
      <pc:sldChg chg="add del">
        <pc:chgData name="Rachel Hibler" userId="e4871ef2-6517-4943-8802-44b8069933e4" providerId="ADAL" clId="{2EC513DC-9D2F-4C3D-B082-4793182EE04E}" dt="2020-03-30T18:30:34.634" v="5"/>
        <pc:sldMkLst>
          <pc:docMk/>
          <pc:sldMk cId="2009200269" sldId="261"/>
        </pc:sldMkLst>
      </pc:sldChg>
      <pc:sldChg chg="del">
        <pc:chgData name="Rachel Hibler" userId="e4871ef2-6517-4943-8802-44b8069933e4" providerId="ADAL" clId="{2EC513DC-9D2F-4C3D-B082-4793182EE04E}" dt="2020-03-30T18:29:42.643" v="2" actId="47"/>
        <pc:sldMkLst>
          <pc:docMk/>
          <pc:sldMk cId="247689462" sldId="262"/>
        </pc:sldMkLst>
      </pc:sldChg>
      <pc:sldChg chg="add">
        <pc:chgData name="Rachel Hibler" userId="e4871ef2-6517-4943-8802-44b8069933e4" providerId="ADAL" clId="{2EC513DC-9D2F-4C3D-B082-4793182EE04E}" dt="2020-03-30T18:30:34.634" v="5"/>
        <pc:sldMkLst>
          <pc:docMk/>
          <pc:sldMk cId="3642625917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7C701-2CB3-492E-9000-141A90003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8EECE0-4F9B-4A74-95B6-ECC57FD54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6D987-7CDB-445B-9C1F-2DCE6317C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9BF38-634A-48FB-A633-C0A4FA8B2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30892-4937-4B68-86AC-0444A0224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0839D-EAF9-48E3-8A33-06824FB53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23F421-0C54-40E6-AF8D-406E698C9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63169-4C7C-4CB8-BCCC-411140B07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C0BBE-D11E-49B8-8556-FA31DB1FC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D7513-56F5-4A83-A1FB-73E2E21D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22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F4E58F-0126-403D-8AF1-BE33CE21F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AFCFA6-7EF6-461A-98DD-E18A961DE3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D2EA0-B1E3-4957-8844-7BAA40DFB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D5280-280D-4E3B-992D-A296AF69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AFE68-FC3E-46F8-B16F-B3B85D65C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1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D912A-1CBF-4297-80AB-4A7FEAF2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54E1A-4C05-45CD-8A1D-E4F108B20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60D86-ABF6-43EB-A720-609AD21BB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2CBC1-8769-4D78-B525-566088BB1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B1990-B43A-479B-984B-1AD0702C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0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A30FD-E1F6-4C13-8333-15DE110B6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85E18-24D9-4E22-B850-609C26A4F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2DFAF-F42E-4CAB-9A75-A4D4ADF8F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6A5CA-9DBE-41CD-BA08-34124AB26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8C320-93CE-42FE-AF71-2338189C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5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589D-34C9-47E3-83F9-50C7F3A1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63734-E15C-488C-8F0A-829CA6192B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2BE15-4DF6-47C9-85E7-00213703E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679755-C8BA-4E30-A7AC-9A0C72E4A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78E7B0-DFC2-4D16-AA31-16D1BA9EB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D57B6-D637-4492-87C8-27278E06C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5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5C044-C848-4456-8EA0-4F659901C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46D10-5AE0-496A-B00F-1F04A8EC9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AF3D4-C92C-4D58-888D-0E3B1AD03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51F046-1458-4EE2-80E4-AF1A2D7230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7CEE47-859F-427C-99AD-1D787C1662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BDF059-62A4-43E0-932A-7EE97CEF4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58EB77-9AB4-4757-A100-51201E924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98D49C-C2C9-47EA-84C3-9A9462D22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80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29EEF-3B07-46E6-B78F-8A3A79DB7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6E28A3-9E52-45D3-9F69-C8D8FC39C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EEF1CC-3C4F-4DA4-9280-313EB1D1D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47EA9-3139-4E40-9923-C0A7DA2E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6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9A2A0D-85DD-4155-A910-D3AFA5EBC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E56580-FC09-4507-AD09-A30FD4535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D68AA-702C-474D-ACCF-984FBE107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02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91039-49A9-401F-81E7-7B691815B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0E6D8-BDAC-48EF-9B75-1395EB86B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0A6245-FD59-4669-AB35-DE918A41D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B4BD2F-3E40-47E1-8E37-C87E001D7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1BC48-759A-4733-9E7D-215E72B46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4A89F4-F3B9-4B8E-ABAB-492BAA29B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35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AB0E2-A835-4EC3-AD84-A07FE0A64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4AC48E-E4B0-4578-A1B3-00050241E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61CE7F-E18A-4F3D-90BF-AD84DC609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9BB27-7E84-49EA-9180-73A794DEB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FF1115-C35D-475F-91D0-D1A5EB00A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9B7DB-8F03-4E85-8059-643E58056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9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CD873D-B63A-4864-9EFE-71421C9EE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0F0C8F-C103-440A-A65F-01332BEA3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6CAC6-249C-4021-9A99-2DF0056FC4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15F17-EEE8-4098-904C-9C319A90FF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529CC-1534-40C0-9D4E-C4231C24F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2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sXNBXxUOpmk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25023"/>
          </a:xfrm>
        </p:spPr>
        <p:txBody>
          <a:bodyPr>
            <a:normAutofit fontScale="90000"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Vocab Week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F-H</a:t>
            </a:r>
          </a:p>
        </p:txBody>
      </p:sp>
    </p:spTree>
    <p:extLst>
      <p:ext uri="{BB962C8B-B14F-4D97-AF65-F5344CB8AC3E}">
        <p14:creationId xmlns:p14="http://schemas.microsoft.com/office/powerpoint/2010/main" val="1525464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883" y="187913"/>
            <a:ext cx="4095564" cy="1605376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Hold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6482" y="187913"/>
            <a:ext cx="8090516" cy="2816517"/>
          </a:xfrm>
        </p:spPr>
        <p:txBody>
          <a:bodyPr>
            <a:noAutofit/>
          </a:bodyPr>
          <a:lstStyle/>
          <a:p>
            <a:pPr lvl="0"/>
            <a:r>
              <a:rPr lang="en-US" sz="5000" dirty="0"/>
              <a:t> to pause for laughter or applause to die down or to wait for the scene to start again.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335619-83D2-4CBA-AA7F-225F76138D94}"/>
              </a:ext>
            </a:extLst>
          </p:cNvPr>
          <p:cNvSpPr/>
          <p:nvPr/>
        </p:nvSpPr>
        <p:spPr>
          <a:xfrm>
            <a:off x="737751" y="2982236"/>
            <a:ext cx="52280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https://www.youtube.com/watch?v=sXNBXxUOpmk</a:t>
            </a:r>
            <a:endParaRPr lang="en-US" dirty="0"/>
          </a:p>
        </p:txBody>
      </p:sp>
      <p:pic>
        <p:nvPicPr>
          <p:cNvPr id="5122" name="Picture 2" descr="Image result for hold for laugh">
            <a:extLst>
              <a:ext uri="{FF2B5EF4-FFF2-40B4-BE49-F238E27FC236}">
                <a16:creationId xmlns:a16="http://schemas.microsoft.com/office/drawing/2014/main" id="{373917B2-F646-4AA7-B4E2-D311A0DF4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368" y="3088467"/>
            <a:ext cx="4752975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200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716" y="187912"/>
            <a:ext cx="5542625" cy="1620837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House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18" y="1808748"/>
            <a:ext cx="4557203" cy="3784183"/>
          </a:xfrm>
        </p:spPr>
        <p:txBody>
          <a:bodyPr>
            <a:noAutofit/>
          </a:bodyPr>
          <a:lstStyle/>
          <a:p>
            <a:pPr lvl="0"/>
            <a:r>
              <a:rPr lang="en-US" sz="5000" dirty="0"/>
              <a:t> rows of seats in which the audience sits to watch a performance</a:t>
            </a:r>
          </a:p>
        </p:txBody>
      </p:sp>
      <p:pic>
        <p:nvPicPr>
          <p:cNvPr id="6146" name="Picture 2" descr="Image result for theater auditorium">
            <a:extLst>
              <a:ext uri="{FF2B5EF4-FFF2-40B4-BE49-F238E27FC236}">
                <a16:creationId xmlns:a16="http://schemas.microsoft.com/office/drawing/2014/main" id="{487B5B5A-641F-4A00-BBDA-F87B045CC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723" y="1571346"/>
            <a:ext cx="6356790" cy="483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625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908" y="106531"/>
            <a:ext cx="9144000" cy="1627897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Full Back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91" y="2004057"/>
            <a:ext cx="5391705" cy="2576820"/>
          </a:xfrm>
        </p:spPr>
        <p:txBody>
          <a:bodyPr>
            <a:noAutofit/>
          </a:bodyPr>
          <a:lstStyle/>
          <a:p>
            <a:pPr lvl="0"/>
            <a:r>
              <a:rPr lang="en-US" sz="5000" dirty="0"/>
              <a:t>performer has his/her back to the audience</a:t>
            </a:r>
          </a:p>
        </p:txBody>
      </p:sp>
      <p:pic>
        <p:nvPicPr>
          <p:cNvPr id="7170" name="Picture 2" descr="Image result for actor full back">
            <a:extLst>
              <a:ext uri="{FF2B5EF4-FFF2-40B4-BE49-F238E27FC236}">
                <a16:creationId xmlns:a16="http://schemas.microsoft.com/office/drawing/2014/main" id="{8101BF18-EB79-4830-A728-6A9A582A4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940" y="1529298"/>
            <a:ext cx="3424053" cy="537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905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431"/>
            <a:ext cx="9144000" cy="1725551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Full Front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11982"/>
            <a:ext cx="9144000" cy="934451"/>
          </a:xfrm>
        </p:spPr>
        <p:txBody>
          <a:bodyPr>
            <a:normAutofit/>
          </a:bodyPr>
          <a:lstStyle/>
          <a:p>
            <a:pPr lvl="0"/>
            <a:r>
              <a:rPr lang="en-US" sz="5000" dirty="0"/>
              <a:t>performer is facing the audience</a:t>
            </a:r>
          </a:p>
        </p:txBody>
      </p:sp>
      <p:pic>
        <p:nvPicPr>
          <p:cNvPr id="8194" name="Picture 2" descr="Image result for on stage">
            <a:extLst>
              <a:ext uri="{FF2B5EF4-FFF2-40B4-BE49-F238E27FC236}">
                <a16:creationId xmlns:a16="http://schemas.microsoft.com/office/drawing/2014/main" id="{B2AFDAD8-B6E5-454B-8D05-D6662561D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715" y="2705453"/>
            <a:ext cx="6237472" cy="415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029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287" y="177554"/>
            <a:ext cx="5971713" cy="1485854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Gear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9356" y="379444"/>
            <a:ext cx="6386004" cy="1822218"/>
          </a:xfrm>
        </p:spPr>
        <p:txBody>
          <a:bodyPr>
            <a:noAutofit/>
          </a:bodyPr>
          <a:lstStyle/>
          <a:p>
            <a:pPr lvl="0"/>
            <a:r>
              <a:rPr lang="en-US" sz="5000" dirty="0"/>
              <a:t>the equipment used by sound or lighting.</a:t>
            </a:r>
          </a:p>
        </p:txBody>
      </p:sp>
      <p:pic>
        <p:nvPicPr>
          <p:cNvPr id="9218" name="Picture 2" descr="Image result for stage tech gear">
            <a:extLst>
              <a:ext uri="{FF2B5EF4-FFF2-40B4-BE49-F238E27FC236}">
                <a16:creationId xmlns:a16="http://schemas.microsoft.com/office/drawing/2014/main" id="{8D13D6B5-EE88-4E6C-8282-BCD751147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87" y="1663408"/>
            <a:ext cx="4963311" cy="312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stage tech gear">
            <a:extLst>
              <a:ext uri="{FF2B5EF4-FFF2-40B4-BE49-F238E27FC236}">
                <a16:creationId xmlns:a16="http://schemas.microsoft.com/office/drawing/2014/main" id="{164B745B-9DA7-4E55-B616-9726A3C98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915" y="2201662"/>
            <a:ext cx="3139504" cy="422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wireless mic">
            <a:extLst>
              <a:ext uri="{FF2B5EF4-FFF2-40B4-BE49-F238E27FC236}">
                <a16:creationId xmlns:a16="http://schemas.microsoft.com/office/drawing/2014/main" id="{AFA595DB-4B0A-4164-AA8A-0FC7885D9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969" y="3429000"/>
            <a:ext cx="2936946" cy="293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408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01" y="329445"/>
            <a:ext cx="6448148" cy="1727369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Gesture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869" y="1932526"/>
            <a:ext cx="7353670" cy="4471741"/>
          </a:xfrm>
        </p:spPr>
        <p:txBody>
          <a:bodyPr>
            <a:noAutofit/>
          </a:bodyPr>
          <a:lstStyle/>
          <a:p>
            <a:pPr lvl="0"/>
            <a:r>
              <a:rPr lang="en-US" sz="5000" dirty="0"/>
              <a:t>the use of hand, body and facial movement to make the actor’s dialogue more meaningful or to make a point without dialogue, always above the waist</a:t>
            </a:r>
          </a:p>
        </p:txBody>
      </p:sp>
      <p:pic>
        <p:nvPicPr>
          <p:cNvPr id="10242" name="Picture 2" descr="Image result for actor gesture">
            <a:extLst>
              <a:ext uri="{FF2B5EF4-FFF2-40B4-BE49-F238E27FC236}">
                <a16:creationId xmlns:a16="http://schemas.microsoft.com/office/drawing/2014/main" id="{D6BC8484-EBC4-4C0B-AF97-D5DC583C8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539" y="152030"/>
            <a:ext cx="4117760" cy="25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actor gesture">
            <a:extLst>
              <a:ext uri="{FF2B5EF4-FFF2-40B4-BE49-F238E27FC236}">
                <a16:creationId xmlns:a16="http://schemas.microsoft.com/office/drawing/2014/main" id="{F2D7CFF4-3A60-4C6C-B835-03ED0DABE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131" y="3134927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885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324513" cy="1633491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Grand Drape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427325"/>
            <a:ext cx="7540101" cy="4698583"/>
          </a:xfrm>
        </p:spPr>
        <p:txBody>
          <a:bodyPr>
            <a:noAutofit/>
          </a:bodyPr>
          <a:lstStyle/>
          <a:p>
            <a:pPr lvl="0"/>
            <a:r>
              <a:rPr lang="en-US" sz="5000" dirty="0"/>
              <a:t>The front curtain, which is behind the proscenium arch. It is typically opened and closed during performances to reveal or conceal the stage and scenery from the audience.</a:t>
            </a:r>
          </a:p>
        </p:txBody>
      </p:sp>
      <p:pic>
        <p:nvPicPr>
          <p:cNvPr id="1026" name="Picture 2" descr="Image result for grand drape">
            <a:extLst>
              <a:ext uri="{FF2B5EF4-FFF2-40B4-BE49-F238E27FC236}">
                <a16:creationId xmlns:a16="http://schemas.microsoft.com/office/drawing/2014/main" id="{3D87067C-10A7-4687-A0F5-DD8008028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852" y="2033144"/>
            <a:ext cx="4924148" cy="369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095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957" y="0"/>
            <a:ext cx="9144000" cy="1512487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Greenroom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288" y="1512487"/>
            <a:ext cx="11993732" cy="2198379"/>
          </a:xfrm>
        </p:spPr>
        <p:txBody>
          <a:bodyPr>
            <a:noAutofit/>
          </a:bodyPr>
          <a:lstStyle/>
          <a:p>
            <a:pPr lvl="0"/>
            <a:r>
              <a:rPr lang="en-US" sz="5000" dirty="0"/>
              <a:t>traditional name of the room in which actors gather to wait for entrances and hear announcements</a:t>
            </a:r>
          </a:p>
        </p:txBody>
      </p:sp>
      <p:pic>
        <p:nvPicPr>
          <p:cNvPr id="2050" name="Picture 2" descr="Image result for actors greenroom">
            <a:extLst>
              <a:ext uri="{FF2B5EF4-FFF2-40B4-BE49-F238E27FC236}">
                <a16:creationId xmlns:a16="http://schemas.microsoft.com/office/drawing/2014/main" id="{75664591-CA4D-41B0-8134-A196E3E50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3414"/>
            <a:ext cx="4392781" cy="329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actors waiting in green room">
            <a:extLst>
              <a:ext uri="{FF2B5EF4-FFF2-40B4-BE49-F238E27FC236}">
                <a16:creationId xmlns:a16="http://schemas.microsoft.com/office/drawing/2014/main" id="{90C6B113-3509-4532-81D6-DD20F3096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134" y="3563414"/>
            <a:ext cx="5049174" cy="329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885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105" y="187912"/>
            <a:ext cx="2470951" cy="1469917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Go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2683" y="187912"/>
            <a:ext cx="9919317" cy="1469917"/>
          </a:xfrm>
        </p:spPr>
        <p:txBody>
          <a:bodyPr>
            <a:noAutofit/>
          </a:bodyPr>
          <a:lstStyle/>
          <a:p>
            <a:r>
              <a:rPr lang="en-US" sz="5000" dirty="0"/>
              <a:t>word used by crew only to indicate the starting of a technical cue such as lights, sound set changes.</a:t>
            </a:r>
          </a:p>
        </p:txBody>
      </p:sp>
      <p:pic>
        <p:nvPicPr>
          <p:cNvPr id="3074" name="Picture 2" descr="Image result for stage crew">
            <a:extLst>
              <a:ext uri="{FF2B5EF4-FFF2-40B4-BE49-F238E27FC236}">
                <a16:creationId xmlns:a16="http://schemas.microsoft.com/office/drawing/2014/main" id="{17FDE5C3-B500-4227-A572-AB00ED0D9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44" y="1657829"/>
            <a:ext cx="3268646" cy="490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stage crew">
            <a:extLst>
              <a:ext uri="{FF2B5EF4-FFF2-40B4-BE49-F238E27FC236}">
                <a16:creationId xmlns:a16="http://schemas.microsoft.com/office/drawing/2014/main" id="{298BE94D-4F6B-4B05-B178-5543C0076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756" y="2551591"/>
            <a:ext cx="8638244" cy="237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208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4322" y="-244798"/>
            <a:ext cx="6474781" cy="1576449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Go Dark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96190"/>
            <a:ext cx="8735627" cy="5533084"/>
          </a:xfrm>
        </p:spPr>
        <p:txBody>
          <a:bodyPr>
            <a:noAutofit/>
          </a:bodyPr>
          <a:lstStyle/>
          <a:p>
            <a:r>
              <a:rPr lang="en-US" sz="5000" dirty="0"/>
              <a:t>this term has two meanings: call for a blackout and/or the temporary closing of a show between run weeks. For example: a show runs Friday through Sunday it is typically said to “go dark” between Monday and Thursday.</a:t>
            </a:r>
          </a:p>
        </p:txBody>
      </p:sp>
      <p:pic>
        <p:nvPicPr>
          <p:cNvPr id="4098" name="Picture 2" descr="Image result for go dark">
            <a:extLst>
              <a:ext uri="{FF2B5EF4-FFF2-40B4-BE49-F238E27FC236}">
                <a16:creationId xmlns:a16="http://schemas.microsoft.com/office/drawing/2014/main" id="{603CAE4C-957D-4D54-8D5B-4BA3A4C3C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541" y="2128753"/>
            <a:ext cx="3571655" cy="238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902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228</Words>
  <Application>Microsoft Office PowerPoint</Application>
  <PresentationFormat>Widescreen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Broadway</vt:lpstr>
      <vt:lpstr>Calibri</vt:lpstr>
      <vt:lpstr>Calibri Light</vt:lpstr>
      <vt:lpstr>Office Theme</vt:lpstr>
      <vt:lpstr>Vocab Week 5</vt:lpstr>
      <vt:lpstr>Full Back</vt:lpstr>
      <vt:lpstr>Full Front</vt:lpstr>
      <vt:lpstr>Gear</vt:lpstr>
      <vt:lpstr>Gesture</vt:lpstr>
      <vt:lpstr>Grand Drape</vt:lpstr>
      <vt:lpstr>Greenroom</vt:lpstr>
      <vt:lpstr>Go</vt:lpstr>
      <vt:lpstr>Go Dark</vt:lpstr>
      <vt:lpstr>Hold</vt:lpstr>
      <vt:lpstr>House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 Week 1</dc:title>
  <dc:creator>Rachel Hibler</dc:creator>
  <cp:lastModifiedBy>Rachel Hibler</cp:lastModifiedBy>
  <cp:revision>7</cp:revision>
  <dcterms:created xsi:type="dcterms:W3CDTF">2019-07-17T17:28:36Z</dcterms:created>
  <dcterms:modified xsi:type="dcterms:W3CDTF">2020-03-30T18:30:56Z</dcterms:modified>
</cp:coreProperties>
</file>