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8" r:id="rId4"/>
    <p:sldId id="269" r:id="rId5"/>
    <p:sldId id="257" r:id="rId6"/>
    <p:sldId id="258" r:id="rId7"/>
    <p:sldId id="259" r:id="rId8"/>
    <p:sldId id="260" r:id="rId9"/>
    <p:sldId id="261" r:id="rId10"/>
    <p:sldId id="265"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68029-F54D-41CC-8F9E-B2589822B5EA}" v="5" dt="2020-03-30T18:34:36.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5" d="100"/>
          <a:sy n="55" d="100"/>
        </p:scale>
        <p:origin x="48" y="6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Hibler" userId="e4871ef2-6517-4943-8802-44b8069933e4" providerId="ADAL" clId="{0BB68029-F54D-41CC-8F9E-B2589822B5EA}"/>
    <pc:docChg chg="undo custSel addSld delSld modSld">
      <pc:chgData name="Rachel Hibler" userId="e4871ef2-6517-4943-8802-44b8069933e4" providerId="ADAL" clId="{0BB68029-F54D-41CC-8F9E-B2589822B5EA}" dt="2020-03-30T18:34:50.370" v="71" actId="47"/>
      <pc:docMkLst>
        <pc:docMk/>
      </pc:docMkLst>
      <pc:sldChg chg="modSp">
        <pc:chgData name="Rachel Hibler" userId="e4871ef2-6517-4943-8802-44b8069933e4" providerId="ADAL" clId="{0BB68029-F54D-41CC-8F9E-B2589822B5EA}" dt="2020-03-30T18:32:56.343" v="6" actId="20577"/>
        <pc:sldMkLst>
          <pc:docMk/>
          <pc:sldMk cId="1525464257" sldId="256"/>
        </pc:sldMkLst>
        <pc:spChg chg="mod">
          <ac:chgData name="Rachel Hibler" userId="e4871ef2-6517-4943-8802-44b8069933e4" providerId="ADAL" clId="{0BB68029-F54D-41CC-8F9E-B2589822B5EA}" dt="2020-03-30T18:32:56.343" v="6" actId="20577"/>
          <ac:spMkLst>
            <pc:docMk/>
            <pc:sldMk cId="1525464257" sldId="256"/>
            <ac:spMk id="3" creationId="{D0FEAEBC-E51B-4829-A921-BACE1586A218}"/>
          </ac:spMkLst>
        </pc:spChg>
      </pc:sldChg>
      <pc:sldChg chg="add del">
        <pc:chgData name="Rachel Hibler" userId="e4871ef2-6517-4943-8802-44b8069933e4" providerId="ADAL" clId="{0BB68029-F54D-41CC-8F9E-B2589822B5EA}" dt="2020-03-30T18:33:52.442" v="51"/>
        <pc:sldMkLst>
          <pc:docMk/>
          <pc:sldMk cId="902095113" sldId="257"/>
        </pc:sldMkLst>
      </pc:sldChg>
      <pc:sldChg chg="add del">
        <pc:chgData name="Rachel Hibler" userId="e4871ef2-6517-4943-8802-44b8069933e4" providerId="ADAL" clId="{0BB68029-F54D-41CC-8F9E-B2589822B5EA}" dt="2020-03-30T18:33:52.442" v="51"/>
        <pc:sldMkLst>
          <pc:docMk/>
          <pc:sldMk cId="810885835" sldId="258"/>
        </pc:sldMkLst>
      </pc:sldChg>
      <pc:sldChg chg="add del">
        <pc:chgData name="Rachel Hibler" userId="e4871ef2-6517-4943-8802-44b8069933e4" providerId="ADAL" clId="{0BB68029-F54D-41CC-8F9E-B2589822B5EA}" dt="2020-03-30T18:33:52.442" v="51"/>
        <pc:sldMkLst>
          <pc:docMk/>
          <pc:sldMk cId="3598208967" sldId="259"/>
        </pc:sldMkLst>
      </pc:sldChg>
      <pc:sldChg chg="modSp add del">
        <pc:chgData name="Rachel Hibler" userId="e4871ef2-6517-4943-8802-44b8069933e4" providerId="ADAL" clId="{0BB68029-F54D-41CC-8F9E-B2589822B5EA}" dt="2020-03-30T18:34:24.889" v="61" actId="1076"/>
        <pc:sldMkLst>
          <pc:docMk/>
          <pc:sldMk cId="2800902448" sldId="260"/>
        </pc:sldMkLst>
        <pc:spChg chg="mod">
          <ac:chgData name="Rachel Hibler" userId="e4871ef2-6517-4943-8802-44b8069933e4" providerId="ADAL" clId="{0BB68029-F54D-41CC-8F9E-B2589822B5EA}" dt="2020-03-30T18:34:22.492" v="60" actId="20578"/>
          <ac:spMkLst>
            <pc:docMk/>
            <pc:sldMk cId="2800902448" sldId="260"/>
            <ac:spMk id="2" creationId="{77BCD25E-7515-483B-A328-911E982B523C}"/>
          </ac:spMkLst>
        </pc:spChg>
        <pc:spChg chg="mod">
          <ac:chgData name="Rachel Hibler" userId="e4871ef2-6517-4943-8802-44b8069933e4" providerId="ADAL" clId="{0BB68029-F54D-41CC-8F9E-B2589822B5EA}" dt="2020-03-30T18:34:24.889" v="61" actId="1076"/>
          <ac:spMkLst>
            <pc:docMk/>
            <pc:sldMk cId="2800902448" sldId="260"/>
            <ac:spMk id="3" creationId="{D0FEAEBC-E51B-4829-A921-BACE1586A218}"/>
          </ac:spMkLst>
        </pc:spChg>
      </pc:sldChg>
      <pc:sldChg chg="modSp add del">
        <pc:chgData name="Rachel Hibler" userId="e4871ef2-6517-4943-8802-44b8069933e4" providerId="ADAL" clId="{0BB68029-F54D-41CC-8F9E-B2589822B5EA}" dt="2020-03-30T18:34:39.867" v="70" actId="255"/>
        <pc:sldMkLst>
          <pc:docMk/>
          <pc:sldMk cId="2009200269" sldId="261"/>
        </pc:sldMkLst>
        <pc:spChg chg="mod">
          <ac:chgData name="Rachel Hibler" userId="e4871ef2-6517-4943-8802-44b8069933e4" providerId="ADAL" clId="{0BB68029-F54D-41CC-8F9E-B2589822B5EA}" dt="2020-03-30T18:34:28.922" v="68" actId="20577"/>
          <ac:spMkLst>
            <pc:docMk/>
            <pc:sldMk cId="2009200269" sldId="261"/>
            <ac:spMk id="2" creationId="{77BCD25E-7515-483B-A328-911E982B523C}"/>
          </ac:spMkLst>
        </pc:spChg>
        <pc:spChg chg="mod">
          <ac:chgData name="Rachel Hibler" userId="e4871ef2-6517-4943-8802-44b8069933e4" providerId="ADAL" clId="{0BB68029-F54D-41CC-8F9E-B2589822B5EA}" dt="2020-03-30T18:34:39.867" v="70" actId="255"/>
          <ac:spMkLst>
            <pc:docMk/>
            <pc:sldMk cId="2009200269" sldId="261"/>
            <ac:spMk id="3" creationId="{D0FEAEBC-E51B-4829-A921-BACE1586A218}"/>
          </ac:spMkLst>
        </pc:spChg>
      </pc:sldChg>
      <pc:sldChg chg="add del">
        <pc:chgData name="Rachel Hibler" userId="e4871ef2-6517-4943-8802-44b8069933e4" providerId="ADAL" clId="{0BB68029-F54D-41CC-8F9E-B2589822B5EA}" dt="2020-03-30T18:33:52.442" v="51"/>
        <pc:sldMkLst>
          <pc:docMk/>
          <pc:sldMk cId="3744029507" sldId="265"/>
        </pc:sldMkLst>
      </pc:sldChg>
      <pc:sldChg chg="add del">
        <pc:chgData name="Rachel Hibler" userId="e4871ef2-6517-4943-8802-44b8069933e4" providerId="ADAL" clId="{0BB68029-F54D-41CC-8F9E-B2589822B5EA}" dt="2020-03-30T18:34:50.370" v="71" actId="47"/>
        <pc:sldMkLst>
          <pc:docMk/>
          <pc:sldMk cId="3892885266" sldId="267"/>
        </pc:sldMkLst>
      </pc:sldChg>
      <pc:sldChg chg="modSp">
        <pc:chgData name="Rachel Hibler" userId="e4871ef2-6517-4943-8802-44b8069933e4" providerId="ADAL" clId="{0BB68029-F54D-41CC-8F9E-B2589822B5EA}" dt="2020-03-30T18:33:22.917" v="50" actId="20577"/>
        <pc:sldMkLst>
          <pc:docMk/>
          <pc:sldMk cId="2977082026" sldId="268"/>
        </pc:sldMkLst>
        <pc:spChg chg="mod">
          <ac:chgData name="Rachel Hibler" userId="e4871ef2-6517-4943-8802-44b8069933e4" providerId="ADAL" clId="{0BB68029-F54D-41CC-8F9E-B2589822B5EA}" dt="2020-03-30T18:33:22.917" v="50" actId="20577"/>
          <ac:spMkLst>
            <pc:docMk/>
            <pc:sldMk cId="2977082026" sldId="268"/>
            <ac:spMk id="3" creationId="{D0FEAEBC-E51B-4829-A921-BACE1586A218}"/>
          </ac:spMkLst>
        </pc:spChg>
      </pc:sldChg>
      <pc:sldChg chg="add">
        <pc:chgData name="Rachel Hibler" userId="e4871ef2-6517-4943-8802-44b8069933e4" providerId="ADAL" clId="{0BB68029-F54D-41CC-8F9E-B2589822B5EA}" dt="2020-03-30T18:33:52.442" v="51"/>
        <pc:sldMkLst>
          <pc:docMk/>
          <pc:sldMk cId="1170632374" sldId="270"/>
        </pc:sldMkLst>
      </pc:sldChg>
    </pc:docChg>
  </pc:docChgLst>
  <pc:docChgLst>
    <pc:chgData name="Rachel Hibler" userId="e4871ef2-6517-4943-8802-44b8069933e4" providerId="ADAL" clId="{8803B17B-8C84-4F4A-9504-E55FDC221CEE}"/>
    <pc:docChg chg="custSel modSld">
      <pc:chgData name="Rachel Hibler" userId="e4871ef2-6517-4943-8802-44b8069933e4" providerId="ADAL" clId="{8803B17B-8C84-4F4A-9504-E55FDC221CEE}" dt="2019-11-04T15:12:20.366" v="178" actId="1076"/>
      <pc:docMkLst>
        <pc:docMk/>
      </pc:docMkLst>
      <pc:sldChg chg="modSp">
        <pc:chgData name="Rachel Hibler" userId="e4871ef2-6517-4943-8802-44b8069933e4" providerId="ADAL" clId="{8803B17B-8C84-4F4A-9504-E55FDC221CEE}" dt="2019-11-04T15:11:17.043" v="176" actId="1076"/>
        <pc:sldMkLst>
          <pc:docMk/>
          <pc:sldMk cId="1525464257" sldId="256"/>
        </pc:sldMkLst>
        <pc:spChg chg="mod">
          <ac:chgData name="Rachel Hibler" userId="e4871ef2-6517-4943-8802-44b8069933e4" providerId="ADAL" clId="{8803B17B-8C84-4F4A-9504-E55FDC221CEE}" dt="2019-11-04T15:01:13.123" v="7" actId="14100"/>
          <ac:spMkLst>
            <pc:docMk/>
            <pc:sldMk cId="1525464257" sldId="256"/>
            <ac:spMk id="2" creationId="{77BCD25E-7515-483B-A328-911E982B523C}"/>
          </ac:spMkLst>
        </pc:spChg>
        <pc:spChg chg="mod">
          <ac:chgData name="Rachel Hibler" userId="e4871ef2-6517-4943-8802-44b8069933e4" providerId="ADAL" clId="{8803B17B-8C84-4F4A-9504-E55FDC221CEE}" dt="2019-11-04T15:11:17.043" v="176" actId="1076"/>
          <ac:spMkLst>
            <pc:docMk/>
            <pc:sldMk cId="1525464257" sldId="256"/>
            <ac:spMk id="3" creationId="{D0FEAEBC-E51B-4829-A921-BACE1586A218}"/>
          </ac:spMkLst>
        </pc:spChg>
      </pc:sldChg>
      <pc:sldChg chg="addSp modSp">
        <pc:chgData name="Rachel Hibler" userId="e4871ef2-6517-4943-8802-44b8069933e4" providerId="ADAL" clId="{8803B17B-8C84-4F4A-9504-E55FDC221CEE}" dt="2019-11-04T15:11:13.300" v="175" actId="1076"/>
        <pc:sldMkLst>
          <pc:docMk/>
          <pc:sldMk cId="902095113" sldId="257"/>
        </pc:sldMkLst>
        <pc:spChg chg="mod">
          <ac:chgData name="Rachel Hibler" userId="e4871ef2-6517-4943-8802-44b8069933e4" providerId="ADAL" clId="{8803B17B-8C84-4F4A-9504-E55FDC221CEE}" dt="2019-11-04T15:10:36.187" v="167" actId="1076"/>
          <ac:spMkLst>
            <pc:docMk/>
            <pc:sldMk cId="902095113" sldId="257"/>
            <ac:spMk id="2" creationId="{77BCD25E-7515-483B-A328-911E982B523C}"/>
          </ac:spMkLst>
        </pc:spChg>
        <pc:spChg chg="mod">
          <ac:chgData name="Rachel Hibler" userId="e4871ef2-6517-4943-8802-44b8069933e4" providerId="ADAL" clId="{8803B17B-8C84-4F4A-9504-E55FDC221CEE}" dt="2019-11-04T15:10:34.563" v="166" actId="1076"/>
          <ac:spMkLst>
            <pc:docMk/>
            <pc:sldMk cId="902095113" sldId="257"/>
            <ac:spMk id="3" creationId="{D0FEAEBC-E51B-4829-A921-BACE1586A218}"/>
          </ac:spMkLst>
        </pc:spChg>
        <pc:picChg chg="add mod">
          <ac:chgData name="Rachel Hibler" userId="e4871ef2-6517-4943-8802-44b8069933e4" providerId="ADAL" clId="{8803B17B-8C84-4F4A-9504-E55FDC221CEE}" dt="2019-11-04T15:11:12.316" v="174" actId="1076"/>
          <ac:picMkLst>
            <pc:docMk/>
            <pc:sldMk cId="902095113" sldId="257"/>
            <ac:picMk id="10242" creationId="{AE52135D-A435-4590-BBED-20CE7318CFD9}"/>
          </ac:picMkLst>
        </pc:picChg>
        <pc:picChg chg="add mod">
          <ac:chgData name="Rachel Hibler" userId="e4871ef2-6517-4943-8802-44b8069933e4" providerId="ADAL" clId="{8803B17B-8C84-4F4A-9504-E55FDC221CEE}" dt="2019-11-04T15:11:13.300" v="175" actId="1076"/>
          <ac:picMkLst>
            <pc:docMk/>
            <pc:sldMk cId="902095113" sldId="257"/>
            <ac:picMk id="10244" creationId="{370EC527-1365-4AEB-B522-002D8707FACD}"/>
          </ac:picMkLst>
        </pc:picChg>
      </pc:sldChg>
      <pc:sldChg chg="addSp modSp">
        <pc:chgData name="Rachel Hibler" userId="e4871ef2-6517-4943-8802-44b8069933e4" providerId="ADAL" clId="{8803B17B-8C84-4F4A-9504-E55FDC221CEE}" dt="2019-11-04T15:05:03.849" v="66" actId="1076"/>
        <pc:sldMkLst>
          <pc:docMk/>
          <pc:sldMk cId="810885835" sldId="258"/>
        </pc:sldMkLst>
        <pc:spChg chg="mod">
          <ac:chgData name="Rachel Hibler" userId="e4871ef2-6517-4943-8802-44b8069933e4" providerId="ADAL" clId="{8803B17B-8C84-4F4A-9504-E55FDC221CEE}" dt="2019-11-04T15:04:25.741" v="57" actId="1076"/>
          <ac:spMkLst>
            <pc:docMk/>
            <pc:sldMk cId="810885835" sldId="258"/>
            <ac:spMk id="2" creationId="{77BCD25E-7515-483B-A328-911E982B523C}"/>
          </ac:spMkLst>
        </pc:spChg>
        <pc:spChg chg="mod">
          <ac:chgData name="Rachel Hibler" userId="e4871ef2-6517-4943-8802-44b8069933e4" providerId="ADAL" clId="{8803B17B-8C84-4F4A-9504-E55FDC221CEE}" dt="2019-11-04T15:04:59.890" v="63" actId="1076"/>
          <ac:spMkLst>
            <pc:docMk/>
            <pc:sldMk cId="810885835" sldId="258"/>
            <ac:spMk id="3" creationId="{D0FEAEBC-E51B-4829-A921-BACE1586A218}"/>
          </ac:spMkLst>
        </pc:spChg>
        <pc:picChg chg="add mod">
          <ac:chgData name="Rachel Hibler" userId="e4871ef2-6517-4943-8802-44b8069933e4" providerId="ADAL" clId="{8803B17B-8C84-4F4A-9504-E55FDC221CEE}" dt="2019-11-04T15:05:02.266" v="65" actId="1076"/>
          <ac:picMkLst>
            <pc:docMk/>
            <pc:sldMk cId="810885835" sldId="258"/>
            <ac:picMk id="1026" creationId="{DC46470B-CA4B-4B93-8C4E-AEFBC4F5E068}"/>
          </ac:picMkLst>
        </pc:picChg>
        <pc:picChg chg="add mod">
          <ac:chgData name="Rachel Hibler" userId="e4871ef2-6517-4943-8802-44b8069933e4" providerId="ADAL" clId="{8803B17B-8C84-4F4A-9504-E55FDC221CEE}" dt="2019-11-04T15:05:03.849" v="66" actId="1076"/>
          <ac:picMkLst>
            <pc:docMk/>
            <pc:sldMk cId="810885835" sldId="258"/>
            <ac:picMk id="1028" creationId="{A7BE88E1-2304-49BD-BDCF-113826338C5B}"/>
          </ac:picMkLst>
        </pc:picChg>
      </pc:sldChg>
      <pc:sldChg chg="addSp modSp">
        <pc:chgData name="Rachel Hibler" userId="e4871ef2-6517-4943-8802-44b8069933e4" providerId="ADAL" clId="{8803B17B-8C84-4F4A-9504-E55FDC221CEE}" dt="2019-11-04T15:06:04.655" v="78" actId="1076"/>
        <pc:sldMkLst>
          <pc:docMk/>
          <pc:sldMk cId="3598208967" sldId="259"/>
        </pc:sldMkLst>
        <pc:spChg chg="mod">
          <ac:chgData name="Rachel Hibler" userId="e4871ef2-6517-4943-8802-44b8069933e4" providerId="ADAL" clId="{8803B17B-8C84-4F4A-9504-E55FDC221CEE}" dt="2019-11-04T15:05:54.921" v="70" actId="14100"/>
          <ac:spMkLst>
            <pc:docMk/>
            <pc:sldMk cId="3598208967" sldId="259"/>
            <ac:spMk id="2" creationId="{77BCD25E-7515-483B-A328-911E982B523C}"/>
          </ac:spMkLst>
        </pc:spChg>
        <pc:spChg chg="mod">
          <ac:chgData name="Rachel Hibler" userId="e4871ef2-6517-4943-8802-44b8069933e4" providerId="ADAL" clId="{8803B17B-8C84-4F4A-9504-E55FDC221CEE}" dt="2019-11-04T15:06:00.775" v="74" actId="1076"/>
          <ac:spMkLst>
            <pc:docMk/>
            <pc:sldMk cId="3598208967" sldId="259"/>
            <ac:spMk id="3" creationId="{D0FEAEBC-E51B-4829-A921-BACE1586A218}"/>
          </ac:spMkLst>
        </pc:spChg>
        <pc:picChg chg="add mod">
          <ac:chgData name="Rachel Hibler" userId="e4871ef2-6517-4943-8802-44b8069933e4" providerId="ADAL" clId="{8803B17B-8C84-4F4A-9504-E55FDC221CEE}" dt="2019-11-04T15:06:04.655" v="78" actId="1076"/>
          <ac:picMkLst>
            <pc:docMk/>
            <pc:sldMk cId="3598208967" sldId="259"/>
            <ac:picMk id="2050" creationId="{BF412F02-027B-460B-A909-D415A350EA00}"/>
          </ac:picMkLst>
        </pc:picChg>
      </pc:sldChg>
      <pc:sldChg chg="addSp modSp">
        <pc:chgData name="Rachel Hibler" userId="e4871ef2-6517-4943-8802-44b8069933e4" providerId="ADAL" clId="{8803B17B-8C84-4F4A-9504-E55FDC221CEE}" dt="2019-11-04T15:06:29.904" v="86" actId="1076"/>
        <pc:sldMkLst>
          <pc:docMk/>
          <pc:sldMk cId="2800902448" sldId="260"/>
        </pc:sldMkLst>
        <pc:spChg chg="mod">
          <ac:chgData name="Rachel Hibler" userId="e4871ef2-6517-4943-8802-44b8069933e4" providerId="ADAL" clId="{8803B17B-8C84-4F4A-9504-E55FDC221CEE}" dt="2019-11-04T15:06:08.822" v="80" actId="1076"/>
          <ac:spMkLst>
            <pc:docMk/>
            <pc:sldMk cId="2800902448" sldId="260"/>
            <ac:spMk id="2" creationId="{77BCD25E-7515-483B-A328-911E982B523C}"/>
          </ac:spMkLst>
        </pc:spChg>
        <pc:spChg chg="mod">
          <ac:chgData name="Rachel Hibler" userId="e4871ef2-6517-4943-8802-44b8069933e4" providerId="ADAL" clId="{8803B17B-8C84-4F4A-9504-E55FDC221CEE}" dt="2019-11-04T15:06:28.977" v="85" actId="14100"/>
          <ac:spMkLst>
            <pc:docMk/>
            <pc:sldMk cId="2800902448" sldId="260"/>
            <ac:spMk id="3" creationId="{D0FEAEBC-E51B-4829-A921-BACE1586A218}"/>
          </ac:spMkLst>
        </pc:spChg>
        <pc:picChg chg="add mod">
          <ac:chgData name="Rachel Hibler" userId="e4871ef2-6517-4943-8802-44b8069933e4" providerId="ADAL" clId="{8803B17B-8C84-4F4A-9504-E55FDC221CEE}" dt="2019-11-04T15:06:29.904" v="86" actId="1076"/>
          <ac:picMkLst>
            <pc:docMk/>
            <pc:sldMk cId="2800902448" sldId="260"/>
            <ac:picMk id="3074" creationId="{52F7D0EC-081E-457C-90C8-CB8C5929A8E9}"/>
          </ac:picMkLst>
        </pc:picChg>
      </pc:sldChg>
      <pc:sldChg chg="addSp modSp">
        <pc:chgData name="Rachel Hibler" userId="e4871ef2-6517-4943-8802-44b8069933e4" providerId="ADAL" clId="{8803B17B-8C84-4F4A-9504-E55FDC221CEE}" dt="2019-11-04T15:07:08.276" v="96" actId="1076"/>
        <pc:sldMkLst>
          <pc:docMk/>
          <pc:sldMk cId="2009200269" sldId="261"/>
        </pc:sldMkLst>
        <pc:spChg chg="mod">
          <ac:chgData name="Rachel Hibler" userId="e4871ef2-6517-4943-8802-44b8069933e4" providerId="ADAL" clId="{8803B17B-8C84-4F4A-9504-E55FDC221CEE}" dt="2019-11-04T15:07:06.539" v="95" actId="1076"/>
          <ac:spMkLst>
            <pc:docMk/>
            <pc:sldMk cId="2009200269" sldId="261"/>
            <ac:spMk id="2" creationId="{77BCD25E-7515-483B-A328-911E982B523C}"/>
          </ac:spMkLst>
        </pc:spChg>
        <pc:spChg chg="mod">
          <ac:chgData name="Rachel Hibler" userId="e4871ef2-6517-4943-8802-44b8069933e4" providerId="ADAL" clId="{8803B17B-8C84-4F4A-9504-E55FDC221CEE}" dt="2019-11-04T15:06:36.962" v="89" actId="1076"/>
          <ac:spMkLst>
            <pc:docMk/>
            <pc:sldMk cId="2009200269" sldId="261"/>
            <ac:spMk id="3" creationId="{D0FEAEBC-E51B-4829-A921-BACE1586A218}"/>
          </ac:spMkLst>
        </pc:spChg>
        <pc:picChg chg="add mod">
          <ac:chgData name="Rachel Hibler" userId="e4871ef2-6517-4943-8802-44b8069933e4" providerId="ADAL" clId="{8803B17B-8C84-4F4A-9504-E55FDC221CEE}" dt="2019-11-04T15:07:08.276" v="96" actId="1076"/>
          <ac:picMkLst>
            <pc:docMk/>
            <pc:sldMk cId="2009200269" sldId="261"/>
            <ac:picMk id="4098" creationId="{5D2E272F-27FC-4760-8ED4-FFD0C36DDD1A}"/>
          </ac:picMkLst>
        </pc:picChg>
      </pc:sldChg>
      <pc:sldChg chg="addSp modSp">
        <pc:chgData name="Rachel Hibler" userId="e4871ef2-6517-4943-8802-44b8069933e4" providerId="ADAL" clId="{8803B17B-8C84-4F4A-9504-E55FDC221CEE}" dt="2019-11-04T15:12:20.366" v="178" actId="1076"/>
        <pc:sldMkLst>
          <pc:docMk/>
          <pc:sldMk cId="3744029507" sldId="265"/>
        </pc:sldMkLst>
        <pc:spChg chg="mod">
          <ac:chgData name="Rachel Hibler" userId="e4871ef2-6517-4943-8802-44b8069933e4" providerId="ADAL" clId="{8803B17B-8C84-4F4A-9504-E55FDC221CEE}" dt="2019-11-04T15:07:14.100" v="98" actId="1076"/>
          <ac:spMkLst>
            <pc:docMk/>
            <pc:sldMk cId="3744029507" sldId="265"/>
            <ac:spMk id="2" creationId="{77BCD25E-7515-483B-A328-911E982B523C}"/>
          </ac:spMkLst>
        </pc:spChg>
        <pc:spChg chg="mod">
          <ac:chgData name="Rachel Hibler" userId="e4871ef2-6517-4943-8802-44b8069933e4" providerId="ADAL" clId="{8803B17B-8C84-4F4A-9504-E55FDC221CEE}" dt="2019-11-04T15:07:34.624" v="103" actId="14100"/>
          <ac:spMkLst>
            <pc:docMk/>
            <pc:sldMk cId="3744029507" sldId="265"/>
            <ac:spMk id="3" creationId="{D0FEAEBC-E51B-4829-A921-BACE1586A218}"/>
          </ac:spMkLst>
        </pc:spChg>
        <pc:spChg chg="add mod">
          <ac:chgData name="Rachel Hibler" userId="e4871ef2-6517-4943-8802-44b8069933e4" providerId="ADAL" clId="{8803B17B-8C84-4F4A-9504-E55FDC221CEE}" dt="2019-11-04T15:12:20.366" v="178" actId="1076"/>
          <ac:spMkLst>
            <pc:docMk/>
            <pc:sldMk cId="3744029507" sldId="265"/>
            <ac:spMk id="4" creationId="{4A253990-1551-4202-953A-F092A4A7FA2A}"/>
          </ac:spMkLst>
        </pc:spChg>
        <pc:picChg chg="add mod">
          <ac:chgData name="Rachel Hibler" userId="e4871ef2-6517-4943-8802-44b8069933e4" providerId="ADAL" clId="{8803B17B-8C84-4F4A-9504-E55FDC221CEE}" dt="2019-11-04T15:07:32.877" v="102" actId="1076"/>
          <ac:picMkLst>
            <pc:docMk/>
            <pc:sldMk cId="3744029507" sldId="265"/>
            <ac:picMk id="5122" creationId="{F90CBD2E-7209-4C26-A762-5483C4ACFFA6}"/>
          </ac:picMkLst>
        </pc:picChg>
      </pc:sldChg>
      <pc:sldChg chg="addSp modSp">
        <pc:chgData name="Rachel Hibler" userId="e4871ef2-6517-4943-8802-44b8069933e4" providerId="ADAL" clId="{8803B17B-8C84-4F4A-9504-E55FDC221CEE}" dt="2019-11-04T15:08:23.402" v="116" actId="1076"/>
        <pc:sldMkLst>
          <pc:docMk/>
          <pc:sldMk cId="579408589" sldId="266"/>
        </pc:sldMkLst>
        <pc:spChg chg="mod">
          <ac:chgData name="Rachel Hibler" userId="e4871ef2-6517-4943-8802-44b8069933e4" providerId="ADAL" clId="{8803B17B-8C84-4F4A-9504-E55FDC221CEE}" dt="2019-11-04T15:07:39.368" v="105" actId="1076"/>
          <ac:spMkLst>
            <pc:docMk/>
            <pc:sldMk cId="579408589" sldId="266"/>
            <ac:spMk id="2" creationId="{77BCD25E-7515-483B-A328-911E982B523C}"/>
          </ac:spMkLst>
        </pc:spChg>
        <pc:spChg chg="mod">
          <ac:chgData name="Rachel Hibler" userId="e4871ef2-6517-4943-8802-44b8069933e4" providerId="ADAL" clId="{8803B17B-8C84-4F4A-9504-E55FDC221CEE}" dt="2019-11-04T15:08:23.402" v="116" actId="1076"/>
          <ac:spMkLst>
            <pc:docMk/>
            <pc:sldMk cId="579408589" sldId="266"/>
            <ac:spMk id="3" creationId="{D0FEAEBC-E51B-4829-A921-BACE1586A218}"/>
          </ac:spMkLst>
        </pc:spChg>
        <pc:picChg chg="add mod">
          <ac:chgData name="Rachel Hibler" userId="e4871ef2-6517-4943-8802-44b8069933e4" providerId="ADAL" clId="{8803B17B-8C84-4F4A-9504-E55FDC221CEE}" dt="2019-11-04T15:08:20.148" v="114" actId="1076"/>
          <ac:picMkLst>
            <pc:docMk/>
            <pc:sldMk cId="579408589" sldId="266"/>
            <ac:picMk id="6146" creationId="{6124D0B1-9D5B-4151-A0C1-C4E62A001949}"/>
          </ac:picMkLst>
        </pc:picChg>
      </pc:sldChg>
      <pc:sldChg chg="addSp modSp">
        <pc:chgData name="Rachel Hibler" userId="e4871ef2-6517-4943-8802-44b8069933e4" providerId="ADAL" clId="{8803B17B-8C84-4F4A-9504-E55FDC221CEE}" dt="2019-11-04T15:08:59.397" v="135" actId="1076"/>
        <pc:sldMkLst>
          <pc:docMk/>
          <pc:sldMk cId="3892885266" sldId="267"/>
        </pc:sldMkLst>
        <pc:spChg chg="mod">
          <ac:chgData name="Rachel Hibler" userId="e4871ef2-6517-4943-8802-44b8069933e4" providerId="ADAL" clId="{8803B17B-8C84-4F4A-9504-E55FDC221CEE}" dt="2019-11-04T15:08:52.789" v="125" actId="1076"/>
          <ac:spMkLst>
            <pc:docMk/>
            <pc:sldMk cId="3892885266" sldId="267"/>
            <ac:spMk id="2" creationId="{77BCD25E-7515-483B-A328-911E982B523C}"/>
          </ac:spMkLst>
        </pc:spChg>
        <pc:spChg chg="mod">
          <ac:chgData name="Rachel Hibler" userId="e4871ef2-6517-4943-8802-44b8069933e4" providerId="ADAL" clId="{8803B17B-8C84-4F4A-9504-E55FDC221CEE}" dt="2019-11-04T15:08:56.807" v="132" actId="20577"/>
          <ac:spMkLst>
            <pc:docMk/>
            <pc:sldMk cId="3892885266" sldId="267"/>
            <ac:spMk id="3" creationId="{D0FEAEBC-E51B-4829-A921-BACE1586A218}"/>
          </ac:spMkLst>
        </pc:spChg>
        <pc:picChg chg="add mod">
          <ac:chgData name="Rachel Hibler" userId="e4871ef2-6517-4943-8802-44b8069933e4" providerId="ADAL" clId="{8803B17B-8C84-4F4A-9504-E55FDC221CEE}" dt="2019-11-04T15:08:59.397" v="135" actId="1076"/>
          <ac:picMkLst>
            <pc:docMk/>
            <pc:sldMk cId="3892885266" sldId="267"/>
            <ac:picMk id="7170" creationId="{7C8C2989-7AC2-4DBB-A442-01C59533AC68}"/>
          </ac:picMkLst>
        </pc:picChg>
      </pc:sldChg>
      <pc:sldChg chg="addSp modSp">
        <pc:chgData name="Rachel Hibler" userId="e4871ef2-6517-4943-8802-44b8069933e4" providerId="ADAL" clId="{8803B17B-8C84-4F4A-9504-E55FDC221CEE}" dt="2019-11-04T15:09:35.904" v="149" actId="1076"/>
        <pc:sldMkLst>
          <pc:docMk/>
          <pc:sldMk cId="2977082026" sldId="268"/>
        </pc:sldMkLst>
        <pc:spChg chg="mod">
          <ac:chgData name="Rachel Hibler" userId="e4871ef2-6517-4943-8802-44b8069933e4" providerId="ADAL" clId="{8803B17B-8C84-4F4A-9504-E55FDC221CEE}" dt="2019-11-04T15:09:25.356" v="143" actId="27636"/>
          <ac:spMkLst>
            <pc:docMk/>
            <pc:sldMk cId="2977082026" sldId="268"/>
            <ac:spMk id="2" creationId="{77BCD25E-7515-483B-A328-911E982B523C}"/>
          </ac:spMkLst>
        </pc:spChg>
        <pc:spChg chg="mod">
          <ac:chgData name="Rachel Hibler" userId="e4871ef2-6517-4943-8802-44b8069933e4" providerId="ADAL" clId="{8803B17B-8C84-4F4A-9504-E55FDC221CEE}" dt="2019-11-04T15:09:33.346" v="146" actId="14100"/>
          <ac:spMkLst>
            <pc:docMk/>
            <pc:sldMk cId="2977082026" sldId="268"/>
            <ac:spMk id="3" creationId="{D0FEAEBC-E51B-4829-A921-BACE1586A218}"/>
          </ac:spMkLst>
        </pc:spChg>
        <pc:picChg chg="add mod">
          <ac:chgData name="Rachel Hibler" userId="e4871ef2-6517-4943-8802-44b8069933e4" providerId="ADAL" clId="{8803B17B-8C84-4F4A-9504-E55FDC221CEE}" dt="2019-11-04T15:09:35.904" v="149" actId="1076"/>
          <ac:picMkLst>
            <pc:docMk/>
            <pc:sldMk cId="2977082026" sldId="268"/>
            <ac:picMk id="8194" creationId="{027436EF-6447-4011-AEF4-6C2C4B461963}"/>
          </ac:picMkLst>
        </pc:picChg>
      </pc:sldChg>
      <pc:sldChg chg="addSp modSp">
        <pc:chgData name="Rachel Hibler" userId="e4871ef2-6517-4943-8802-44b8069933e4" providerId="ADAL" clId="{8803B17B-8C84-4F4A-9504-E55FDC221CEE}" dt="2019-11-04T15:10:09.307" v="161" actId="1076"/>
        <pc:sldMkLst>
          <pc:docMk/>
          <pc:sldMk cId="861911146" sldId="269"/>
        </pc:sldMkLst>
        <pc:spChg chg="mod">
          <ac:chgData name="Rachel Hibler" userId="e4871ef2-6517-4943-8802-44b8069933e4" providerId="ADAL" clId="{8803B17B-8C84-4F4A-9504-E55FDC221CEE}" dt="2019-11-04T15:10:00.930" v="153" actId="1076"/>
          <ac:spMkLst>
            <pc:docMk/>
            <pc:sldMk cId="861911146" sldId="269"/>
            <ac:spMk id="2" creationId="{77BCD25E-7515-483B-A328-911E982B523C}"/>
          </ac:spMkLst>
        </pc:spChg>
        <pc:spChg chg="mod">
          <ac:chgData name="Rachel Hibler" userId="e4871ef2-6517-4943-8802-44b8069933e4" providerId="ADAL" clId="{8803B17B-8C84-4F4A-9504-E55FDC221CEE}" dt="2019-11-04T15:10:05.930" v="158" actId="1076"/>
          <ac:spMkLst>
            <pc:docMk/>
            <pc:sldMk cId="861911146" sldId="269"/>
            <ac:spMk id="3" creationId="{D0FEAEBC-E51B-4829-A921-BACE1586A218}"/>
          </ac:spMkLst>
        </pc:spChg>
        <pc:picChg chg="add mod">
          <ac:chgData name="Rachel Hibler" userId="e4871ef2-6517-4943-8802-44b8069933e4" providerId="ADAL" clId="{8803B17B-8C84-4F4A-9504-E55FDC221CEE}" dt="2019-11-04T15:10:09.307" v="161" actId="1076"/>
          <ac:picMkLst>
            <pc:docMk/>
            <pc:sldMk cId="861911146" sldId="269"/>
            <ac:picMk id="9218" creationId="{82C21C2F-E5F5-4345-9D85-A5579821557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C701-2CB3-492E-9000-141A90003F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8EECE0-4F9B-4A74-95B6-ECC57FD54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16D987-7CDB-445B-9C1F-2DCE6317C6C6}"/>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5" name="Footer Placeholder 4">
            <a:extLst>
              <a:ext uri="{FF2B5EF4-FFF2-40B4-BE49-F238E27FC236}">
                <a16:creationId xmlns:a16="http://schemas.microsoft.com/office/drawing/2014/main" id="{3A19BF38-634A-48FB-A633-C0A4FA8B2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30892-4937-4B68-86AC-0444A0224231}"/>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30185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839D-EAF9-48E3-8A33-06824FB533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23F421-0C54-40E6-AF8D-406E698C91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63169-4C7C-4CB8-BCCC-411140B0775D}"/>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5" name="Footer Placeholder 4">
            <a:extLst>
              <a:ext uri="{FF2B5EF4-FFF2-40B4-BE49-F238E27FC236}">
                <a16:creationId xmlns:a16="http://schemas.microsoft.com/office/drawing/2014/main" id="{66FC0BBE-D11E-49B8-8556-FA31DB1FC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D7513-56F5-4A83-A1FB-73E2E21D11DF}"/>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215652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F4E58F-0126-403D-8AF1-BE33CE21F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AFCFA6-7EF6-461A-98DD-E18A961DE3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D2EA0-B1E3-4957-8844-7BAA40DFB360}"/>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5" name="Footer Placeholder 4">
            <a:extLst>
              <a:ext uri="{FF2B5EF4-FFF2-40B4-BE49-F238E27FC236}">
                <a16:creationId xmlns:a16="http://schemas.microsoft.com/office/drawing/2014/main" id="{283D5280-280D-4E3B-992D-A296AF698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AFE68-FC3E-46F8-B16F-B3B85D65C28F}"/>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454611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912A-1CBF-4297-80AB-4A7FEAF224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F54E1A-4C05-45CD-8A1D-E4F108B202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60D86-ABF6-43EB-A720-609AD21BBABD}"/>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5" name="Footer Placeholder 4">
            <a:extLst>
              <a:ext uri="{FF2B5EF4-FFF2-40B4-BE49-F238E27FC236}">
                <a16:creationId xmlns:a16="http://schemas.microsoft.com/office/drawing/2014/main" id="{4D72CBC1-8769-4D78-B525-566088BB1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B1990-B43A-479B-984B-1AD0702C6312}"/>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35564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30FD-E1F6-4C13-8333-15DE110B6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885E18-24D9-4E22-B850-609C26A4F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D2DFAF-F42E-4CAB-9A75-A4D4ADF8FB8A}"/>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5" name="Footer Placeholder 4">
            <a:extLst>
              <a:ext uri="{FF2B5EF4-FFF2-40B4-BE49-F238E27FC236}">
                <a16:creationId xmlns:a16="http://schemas.microsoft.com/office/drawing/2014/main" id="{DFF6A5CA-9DBE-41CD-BA08-34124AB262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8C320-93CE-42FE-AF71-2338189C4AF9}"/>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14968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589D-34C9-47E3-83F9-50C7F3A113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663734-E15C-488C-8F0A-829CA6192B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82BE15-4DF6-47C9-85E7-00213703EC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679755-C8BA-4E30-A7AC-9A0C72E4A56D}"/>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6" name="Footer Placeholder 5">
            <a:extLst>
              <a:ext uri="{FF2B5EF4-FFF2-40B4-BE49-F238E27FC236}">
                <a16:creationId xmlns:a16="http://schemas.microsoft.com/office/drawing/2014/main" id="{1F78E7B0-DFC2-4D16-AA31-16D1BA9EB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8D57B6-D637-4492-87C8-27278E06C851}"/>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214455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C044-C848-4456-8EA0-4F659901C2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E46D10-5AE0-496A-B00F-1F04A8EC92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1AF3D4-C92C-4D58-888D-0E3B1AD030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51F046-1458-4EE2-80E4-AF1A2D7230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7CEE47-859F-427C-99AD-1D787C1662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DF059-62A4-43E0-932A-7EE97CEF4833}"/>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8" name="Footer Placeholder 7">
            <a:extLst>
              <a:ext uri="{FF2B5EF4-FFF2-40B4-BE49-F238E27FC236}">
                <a16:creationId xmlns:a16="http://schemas.microsoft.com/office/drawing/2014/main" id="{C858EB77-9AB4-4757-A100-51201E924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98D49C-C2C9-47EA-84C3-9A9462D22302}"/>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333118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9EEF-3B07-46E6-B78F-8A3A79DB70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6E28A3-9E52-45D3-9F69-C8D8FC39C148}"/>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4" name="Footer Placeholder 3">
            <a:extLst>
              <a:ext uri="{FF2B5EF4-FFF2-40B4-BE49-F238E27FC236}">
                <a16:creationId xmlns:a16="http://schemas.microsoft.com/office/drawing/2014/main" id="{7FEEF1CC-3C4F-4DA4-9280-313EB1D1D8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D47EA9-3139-4E40-9923-C0A7DA2ED76F}"/>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182346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A2A0D-85DD-4155-A910-D3AFA5EBCC4B}"/>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3" name="Footer Placeholder 2">
            <a:extLst>
              <a:ext uri="{FF2B5EF4-FFF2-40B4-BE49-F238E27FC236}">
                <a16:creationId xmlns:a16="http://schemas.microsoft.com/office/drawing/2014/main" id="{6AE56580-FC09-4507-AD09-A30FD45355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1D68AA-702C-474D-ACCF-984FBE107634}"/>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242150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1039-49A9-401F-81E7-7B691815B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0E6D8-BDAC-48EF-9B75-1395EB86B6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A6245-FD59-4669-AB35-DE918A41D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B4BD2F-3E40-47E1-8E37-C87E001D71F4}"/>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6" name="Footer Placeholder 5">
            <a:extLst>
              <a:ext uri="{FF2B5EF4-FFF2-40B4-BE49-F238E27FC236}">
                <a16:creationId xmlns:a16="http://schemas.microsoft.com/office/drawing/2014/main" id="{CDF1BC48-759A-4733-9E7D-215E72B46A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A89F4-F3B9-4B8E-ABAB-492BAA29B841}"/>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327753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B0E2-A835-4EC3-AD84-A07FE0A64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4AC48E-E4B0-4578-A1B3-00050241E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61CE7F-E18A-4F3D-90BF-AD84DC609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A9BB27-7E84-49EA-9180-73A794DEBC64}"/>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6" name="Footer Placeholder 5">
            <a:extLst>
              <a:ext uri="{FF2B5EF4-FFF2-40B4-BE49-F238E27FC236}">
                <a16:creationId xmlns:a16="http://schemas.microsoft.com/office/drawing/2014/main" id="{78FF1115-C35D-475F-91D0-D1A5EB00A5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9B7DB-8F03-4E85-8059-643E580560A6}"/>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172679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D873D-B63A-4864-9EFE-71421C9EE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0F0C8F-C103-440A-A65F-01332BEA3B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6CAC6-249C-4021-9A99-2DF0056FC4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AB966-0E84-401E-8AE8-FF289327D953}" type="datetimeFigureOut">
              <a:rPr lang="en-US" smtClean="0"/>
              <a:t>3/30/2020</a:t>
            </a:fld>
            <a:endParaRPr lang="en-US"/>
          </a:p>
        </p:txBody>
      </p:sp>
      <p:sp>
        <p:nvSpPr>
          <p:cNvPr id="5" name="Footer Placeholder 4">
            <a:extLst>
              <a:ext uri="{FF2B5EF4-FFF2-40B4-BE49-F238E27FC236}">
                <a16:creationId xmlns:a16="http://schemas.microsoft.com/office/drawing/2014/main" id="{6BC15F17-EEE8-4098-904C-9C319A90FF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8529CC-1534-40C0-9D4E-C4231C24F9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C7095-2F6B-4247-A5D0-494DB685FA8F}" type="slidenum">
              <a:rPr lang="en-US" smtClean="0"/>
              <a:t>‹#›</a:t>
            </a:fld>
            <a:endParaRPr lang="en-US"/>
          </a:p>
        </p:txBody>
      </p:sp>
    </p:spTree>
    <p:extLst>
      <p:ext uri="{BB962C8B-B14F-4D97-AF65-F5344CB8AC3E}">
        <p14:creationId xmlns:p14="http://schemas.microsoft.com/office/powerpoint/2010/main" val="3559924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842683" y="1122362"/>
            <a:ext cx="10721788" cy="2418697"/>
          </a:xfrm>
        </p:spPr>
        <p:txBody>
          <a:bodyPr>
            <a:noAutofit/>
          </a:bodyPr>
          <a:lstStyle/>
          <a:p>
            <a:r>
              <a:rPr lang="en-US" sz="10000" dirty="0">
                <a:latin typeface="Broadway" panose="04040905080B02020502" pitchFamily="82" charset="0"/>
              </a:rPr>
              <a:t>Vocab Week 7</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1524000" y="3888908"/>
            <a:ext cx="9144000" cy="987891"/>
          </a:xfrm>
        </p:spPr>
        <p:txBody>
          <a:bodyPr>
            <a:normAutofit/>
          </a:bodyPr>
          <a:lstStyle/>
          <a:p>
            <a:r>
              <a:rPr lang="en-US" sz="5000" dirty="0"/>
              <a:t>M-P</a:t>
            </a:r>
          </a:p>
        </p:txBody>
      </p:sp>
    </p:spTree>
    <p:extLst>
      <p:ext uri="{BB962C8B-B14F-4D97-AF65-F5344CB8AC3E}">
        <p14:creationId xmlns:p14="http://schemas.microsoft.com/office/powerpoint/2010/main" val="152546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0" y="0"/>
            <a:ext cx="9144000" cy="1654269"/>
          </a:xfrm>
        </p:spPr>
        <p:txBody>
          <a:bodyPr>
            <a:normAutofit fontScale="90000"/>
          </a:bodyPr>
          <a:lstStyle/>
          <a:p>
            <a:r>
              <a:rPr lang="en-US" sz="10000" dirty="0">
                <a:latin typeface="Broadway" panose="04040905080B02020502" pitchFamily="82" charset="0"/>
              </a:rPr>
              <a:t>Orchestra Pit</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107578" y="1654268"/>
            <a:ext cx="3971364" cy="5006507"/>
          </a:xfrm>
        </p:spPr>
        <p:txBody>
          <a:bodyPr>
            <a:noAutofit/>
          </a:bodyPr>
          <a:lstStyle/>
          <a:p>
            <a:pPr lvl="0"/>
            <a:r>
              <a:rPr lang="en-US" sz="5000" dirty="0"/>
              <a:t>the front part of the stage that can be lowered to provide a playing area for a band.</a:t>
            </a:r>
          </a:p>
        </p:txBody>
      </p:sp>
      <p:pic>
        <p:nvPicPr>
          <p:cNvPr id="6146" name="Picture 2" descr="Image result for orchestra pit">
            <a:extLst>
              <a:ext uri="{FF2B5EF4-FFF2-40B4-BE49-F238E27FC236}">
                <a16:creationId xmlns:a16="http://schemas.microsoft.com/office/drawing/2014/main" id="{7CA9BCFF-144E-4401-AC63-6559D2F3D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520" y="1761844"/>
            <a:ext cx="7752978" cy="436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029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1524000" y="71718"/>
            <a:ext cx="9144000" cy="1618410"/>
          </a:xfrm>
        </p:spPr>
        <p:txBody>
          <a:bodyPr>
            <a:normAutofit/>
          </a:bodyPr>
          <a:lstStyle/>
          <a:p>
            <a:r>
              <a:rPr lang="en-US" sz="10000" dirty="0">
                <a:latin typeface="Broadway" panose="04040905080B02020502" pitchFamily="82" charset="0"/>
              </a:rPr>
              <a:t>Pacing</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1" y="1584978"/>
            <a:ext cx="5988424" cy="5273021"/>
          </a:xfrm>
        </p:spPr>
        <p:txBody>
          <a:bodyPr>
            <a:noAutofit/>
          </a:bodyPr>
          <a:lstStyle/>
          <a:p>
            <a:pPr lvl="0"/>
            <a:r>
              <a:rPr lang="en-US" sz="5000" dirty="0"/>
              <a:t>rate of performance. Speed is not the only factor of pacing; equally important are intensity, precision, clarity, and frequency of new impressions.</a:t>
            </a:r>
          </a:p>
        </p:txBody>
      </p:sp>
      <p:pic>
        <p:nvPicPr>
          <p:cNvPr id="7170" name="Picture 2" descr="Image result for pacing of a show">
            <a:extLst>
              <a:ext uri="{FF2B5EF4-FFF2-40B4-BE49-F238E27FC236}">
                <a16:creationId xmlns:a16="http://schemas.microsoft.com/office/drawing/2014/main" id="{8BE1D1A5-AD4C-404D-B26F-5797BD6B5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576" y="1690127"/>
            <a:ext cx="5884761" cy="416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63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1999129" y="0"/>
            <a:ext cx="8005482" cy="1701519"/>
          </a:xfrm>
        </p:spPr>
        <p:txBody>
          <a:bodyPr>
            <a:normAutofit/>
          </a:bodyPr>
          <a:lstStyle/>
          <a:p>
            <a:r>
              <a:rPr lang="en-US" sz="10000" dirty="0">
                <a:latin typeface="Broadway" panose="04040905080B02020502" pitchFamily="82" charset="0"/>
              </a:rPr>
              <a:t>Makeup</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295836" y="1701519"/>
            <a:ext cx="4258236" cy="4631158"/>
          </a:xfrm>
        </p:spPr>
        <p:txBody>
          <a:bodyPr>
            <a:noAutofit/>
          </a:bodyPr>
          <a:lstStyle/>
          <a:p>
            <a:pPr lvl="0"/>
            <a:r>
              <a:rPr lang="en-US" sz="5000" dirty="0"/>
              <a:t>covers the face of all actors regardless of gender on stage to be seen through the lights</a:t>
            </a:r>
          </a:p>
        </p:txBody>
      </p:sp>
      <p:pic>
        <p:nvPicPr>
          <p:cNvPr id="6146" name="Picture 2" descr="Image result for stage makeup">
            <a:extLst>
              <a:ext uri="{FF2B5EF4-FFF2-40B4-BE49-F238E27FC236}">
                <a16:creationId xmlns:a16="http://schemas.microsoft.com/office/drawing/2014/main" id="{6124D0B1-9D5B-4151-A0C1-C4E62A001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753" y="2003611"/>
            <a:ext cx="7386918" cy="4155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40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403412" y="143435"/>
            <a:ext cx="7933764" cy="1927411"/>
          </a:xfrm>
        </p:spPr>
        <p:txBody>
          <a:bodyPr>
            <a:normAutofit/>
          </a:bodyPr>
          <a:lstStyle/>
          <a:p>
            <a:r>
              <a:rPr lang="en-US" sz="10000" dirty="0">
                <a:latin typeface="Broadway" panose="04040905080B02020502" pitchFamily="82" charset="0"/>
              </a:rPr>
              <a:t>Monologue</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134471" y="2212509"/>
            <a:ext cx="5961529" cy="4403444"/>
          </a:xfrm>
        </p:spPr>
        <p:txBody>
          <a:bodyPr>
            <a:noAutofit/>
          </a:bodyPr>
          <a:lstStyle/>
          <a:p>
            <a:pPr lvl="0"/>
            <a:r>
              <a:rPr lang="en-US" sz="5000" dirty="0"/>
              <a:t>uninterrupted speech delivered by one character in a play, use most often for auditions.</a:t>
            </a:r>
          </a:p>
        </p:txBody>
      </p:sp>
      <p:pic>
        <p:nvPicPr>
          <p:cNvPr id="8194" name="Picture 2" descr="Image result for monologue">
            <a:extLst>
              <a:ext uri="{FF2B5EF4-FFF2-40B4-BE49-F238E27FC236}">
                <a16:creationId xmlns:a16="http://schemas.microsoft.com/office/drawing/2014/main" id="{027436EF-6447-4011-AEF4-6C2C4B461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012" y="2063667"/>
            <a:ext cx="5631081" cy="320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08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1434353" y="34085"/>
            <a:ext cx="9144000" cy="1663234"/>
          </a:xfrm>
        </p:spPr>
        <p:txBody>
          <a:bodyPr>
            <a:normAutofit/>
          </a:bodyPr>
          <a:lstStyle/>
          <a:p>
            <a:r>
              <a:rPr lang="en-US" sz="10000" dirty="0">
                <a:latin typeface="Broadway" panose="04040905080B02020502" pitchFamily="82" charset="0"/>
              </a:rPr>
              <a:t>Motivation</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7126941" y="2035941"/>
            <a:ext cx="4580965" cy="4346929"/>
          </a:xfrm>
        </p:spPr>
        <p:txBody>
          <a:bodyPr>
            <a:noAutofit/>
          </a:bodyPr>
          <a:lstStyle/>
          <a:p>
            <a:pPr lvl="0"/>
            <a:r>
              <a:rPr lang="en-US" sz="5000" dirty="0"/>
              <a:t>the reason behind an actor speaking a line or making a movement</a:t>
            </a:r>
          </a:p>
        </p:txBody>
      </p:sp>
      <p:pic>
        <p:nvPicPr>
          <p:cNvPr id="9218" name="Picture 2" descr="Image result for motivation">
            <a:extLst>
              <a:ext uri="{FF2B5EF4-FFF2-40B4-BE49-F238E27FC236}">
                <a16:creationId xmlns:a16="http://schemas.microsoft.com/office/drawing/2014/main" id="{82C21C2F-E5F5-4345-9D85-A55798215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71" y="1763016"/>
            <a:ext cx="6788523" cy="389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911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1631576" y="188259"/>
            <a:ext cx="9144000" cy="1564622"/>
          </a:xfrm>
        </p:spPr>
        <p:txBody>
          <a:bodyPr>
            <a:normAutofit/>
          </a:bodyPr>
          <a:lstStyle/>
          <a:p>
            <a:r>
              <a:rPr lang="en-US" sz="10000" dirty="0">
                <a:latin typeface="Broadway" panose="04040905080B02020502" pitchFamily="82" charset="0"/>
              </a:rPr>
              <a:t>Musical</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0" y="1752881"/>
            <a:ext cx="12192000" cy="1893327"/>
          </a:xfrm>
        </p:spPr>
        <p:txBody>
          <a:bodyPr>
            <a:noAutofit/>
          </a:bodyPr>
          <a:lstStyle/>
          <a:p>
            <a:pPr lvl="0"/>
            <a:r>
              <a:rPr lang="en-US" sz="5000" dirty="0"/>
              <a:t>a play which has singing in it or a play which is primarily singing</a:t>
            </a:r>
          </a:p>
        </p:txBody>
      </p:sp>
      <p:pic>
        <p:nvPicPr>
          <p:cNvPr id="1026" name="Picture 2" descr="Image result for hamilton">
            <a:extLst>
              <a:ext uri="{FF2B5EF4-FFF2-40B4-BE49-F238E27FC236}">
                <a16:creationId xmlns:a16="http://schemas.microsoft.com/office/drawing/2014/main" id="{5290B208-35AB-4AEA-B4C5-FB8EBBCB5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13" y="3138858"/>
            <a:ext cx="4873998" cy="36516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es mis">
            <a:extLst>
              <a:ext uri="{FF2B5EF4-FFF2-40B4-BE49-F238E27FC236}">
                <a16:creationId xmlns:a16="http://schemas.microsoft.com/office/drawing/2014/main" id="{0B1C46E7-A742-4299-8026-E11DD92BB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694" y="3106270"/>
            <a:ext cx="5002306" cy="375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095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564776" y="0"/>
            <a:ext cx="4347882" cy="1600481"/>
          </a:xfrm>
        </p:spPr>
        <p:txBody>
          <a:bodyPr>
            <a:normAutofit/>
          </a:bodyPr>
          <a:lstStyle/>
          <a:p>
            <a:r>
              <a:rPr lang="en-US" sz="10000" dirty="0">
                <a:latin typeface="Broadway" panose="04040905080B02020502" pitchFamily="82" charset="0"/>
              </a:rPr>
              <a:t>Notes</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0" y="1600481"/>
            <a:ext cx="5163671" cy="5257519"/>
          </a:xfrm>
        </p:spPr>
        <p:txBody>
          <a:bodyPr>
            <a:noAutofit/>
          </a:bodyPr>
          <a:lstStyle/>
          <a:p>
            <a:pPr lvl="0"/>
            <a:r>
              <a:rPr lang="en-US" sz="5000" dirty="0"/>
              <a:t>the corrections written down by the director during a rehearsal and given to the cast either during or after a rehearsal</a:t>
            </a:r>
          </a:p>
        </p:txBody>
      </p:sp>
      <p:pic>
        <p:nvPicPr>
          <p:cNvPr id="2050" name="Picture 2" descr="Image result for director giving notes">
            <a:extLst>
              <a:ext uri="{FF2B5EF4-FFF2-40B4-BE49-F238E27FC236}">
                <a16:creationId xmlns:a16="http://schemas.microsoft.com/office/drawing/2014/main" id="{C346D516-BE1E-41F7-B647-37AEE4675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530" y="237847"/>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irector giving notes">
            <a:extLst>
              <a:ext uri="{FF2B5EF4-FFF2-40B4-BE49-F238E27FC236}">
                <a16:creationId xmlns:a16="http://schemas.microsoft.com/office/drawing/2014/main" id="{F0404190-6EDF-45B9-9FA4-7C3B8D11F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364" y="3666847"/>
            <a:ext cx="4132729" cy="309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88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295835" y="0"/>
            <a:ext cx="7171765" cy="1878105"/>
          </a:xfrm>
        </p:spPr>
        <p:txBody>
          <a:bodyPr>
            <a:normAutofit/>
          </a:bodyPr>
          <a:lstStyle/>
          <a:p>
            <a:r>
              <a:rPr lang="en-US" sz="10000" dirty="0">
                <a:latin typeface="Broadway" panose="04040905080B02020502" pitchFamily="82" charset="0"/>
              </a:rPr>
              <a:t>Objective</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295835" y="2100451"/>
            <a:ext cx="4554071" cy="4461713"/>
          </a:xfrm>
        </p:spPr>
        <p:txBody>
          <a:bodyPr>
            <a:noAutofit/>
          </a:bodyPr>
          <a:lstStyle/>
          <a:p>
            <a:r>
              <a:rPr lang="en-US" sz="5000" dirty="0"/>
              <a:t>the goal every character has in each scene to achieve their Super Objective.</a:t>
            </a:r>
          </a:p>
        </p:txBody>
      </p:sp>
      <p:pic>
        <p:nvPicPr>
          <p:cNvPr id="3074" name="Picture 2" descr="Image result for objective">
            <a:extLst>
              <a:ext uri="{FF2B5EF4-FFF2-40B4-BE49-F238E27FC236}">
                <a16:creationId xmlns:a16="http://schemas.microsoft.com/office/drawing/2014/main" id="{1DC16D49-E6A9-4F64-B1A0-A9DD212DF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454" y="1894166"/>
            <a:ext cx="6790100" cy="452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20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1604682" y="89647"/>
            <a:ext cx="9144000" cy="1663234"/>
          </a:xfrm>
        </p:spPr>
        <p:txBody>
          <a:bodyPr>
            <a:normAutofit/>
          </a:bodyPr>
          <a:lstStyle/>
          <a:p>
            <a:r>
              <a:rPr lang="en-US" sz="10000" dirty="0">
                <a:latin typeface="Broadway" panose="04040905080B02020502" pitchFamily="82" charset="0"/>
              </a:rPr>
              <a:t>On/Off Book</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0" y="1752881"/>
            <a:ext cx="7010400" cy="4779963"/>
          </a:xfrm>
        </p:spPr>
        <p:txBody>
          <a:bodyPr>
            <a:noAutofit/>
          </a:bodyPr>
          <a:lstStyle/>
          <a:p>
            <a:r>
              <a:rPr lang="en-US" sz="4500" dirty="0"/>
              <a:t>When “on book” an actor is not memorized. When “off book” an actor is memorized. The stage manager and assistant stage manager following along in the script during rehearsal is also said to be "on book"</a:t>
            </a:r>
          </a:p>
          <a:p>
            <a:pPr lvl="0"/>
            <a:endParaRPr lang="en-US" sz="5000" dirty="0"/>
          </a:p>
        </p:txBody>
      </p:sp>
      <p:pic>
        <p:nvPicPr>
          <p:cNvPr id="4098" name="Picture 2" descr="Image result for memorized actor">
            <a:extLst>
              <a:ext uri="{FF2B5EF4-FFF2-40B4-BE49-F238E27FC236}">
                <a16:creationId xmlns:a16="http://schemas.microsoft.com/office/drawing/2014/main" id="{B6AE38AD-2AF4-4A75-AB02-DF349737F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246" y="1674625"/>
            <a:ext cx="4470940" cy="28166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emorized actor">
            <a:extLst>
              <a:ext uri="{FF2B5EF4-FFF2-40B4-BE49-F238E27FC236}">
                <a16:creationId xmlns:a16="http://schemas.microsoft.com/office/drawing/2014/main" id="{EFAC145F-73E9-4588-944D-3720828CF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6178" y="3864921"/>
            <a:ext cx="3623422" cy="279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902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1461247" y="0"/>
            <a:ext cx="9144000" cy="1788739"/>
          </a:xfrm>
        </p:spPr>
        <p:txBody>
          <a:bodyPr>
            <a:normAutofit/>
          </a:bodyPr>
          <a:lstStyle/>
          <a:p>
            <a:r>
              <a:rPr lang="en-US" sz="10000" dirty="0">
                <a:latin typeface="Broadway" panose="04040905080B02020502" pitchFamily="82" charset="0"/>
              </a:rPr>
              <a:t>Open/Closed</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2" y="1871851"/>
            <a:ext cx="12192000" cy="925138"/>
          </a:xfrm>
        </p:spPr>
        <p:txBody>
          <a:bodyPr>
            <a:noAutofit/>
          </a:bodyPr>
          <a:lstStyle/>
          <a:p>
            <a:pPr lvl="0"/>
            <a:r>
              <a:rPr lang="en-US" sz="3000" dirty="0"/>
              <a:t>actor is to turn front and face the audience. When an actor is not cheating or facing the audience.</a:t>
            </a:r>
          </a:p>
        </p:txBody>
      </p:sp>
      <p:pic>
        <p:nvPicPr>
          <p:cNvPr id="5122" name="Picture 2" descr="Image result for actor on stage">
            <a:extLst>
              <a:ext uri="{FF2B5EF4-FFF2-40B4-BE49-F238E27FC236}">
                <a16:creationId xmlns:a16="http://schemas.microsoft.com/office/drawing/2014/main" id="{867C8114-FC1D-4587-A5FD-FDDE97694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9" y="2662799"/>
            <a:ext cx="6247279" cy="40607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ctor on stage">
            <a:extLst>
              <a:ext uri="{FF2B5EF4-FFF2-40B4-BE49-F238E27FC236}">
                <a16:creationId xmlns:a16="http://schemas.microsoft.com/office/drawing/2014/main" id="{3C5A0786-3F7F-47A7-AD7B-90EAC7AAF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339" y="2796989"/>
            <a:ext cx="5040966" cy="371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0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226</Words>
  <Application>Microsoft Office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Broadway</vt:lpstr>
      <vt:lpstr>Calibri</vt:lpstr>
      <vt:lpstr>Calibri Light</vt:lpstr>
      <vt:lpstr>Office Theme</vt:lpstr>
      <vt:lpstr>Vocab Week 7</vt:lpstr>
      <vt:lpstr>Makeup</vt:lpstr>
      <vt:lpstr>Monologue</vt:lpstr>
      <vt:lpstr>Motivation</vt:lpstr>
      <vt:lpstr>Musical</vt:lpstr>
      <vt:lpstr>Notes</vt:lpstr>
      <vt:lpstr>Objective</vt:lpstr>
      <vt:lpstr>On/Off Book</vt:lpstr>
      <vt:lpstr>Open/Closed</vt:lpstr>
      <vt:lpstr>Orchestra Pit</vt:lpstr>
      <vt:lpstr>Pacing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 Week 1</dc:title>
  <dc:creator>Rachel Hibler</dc:creator>
  <cp:lastModifiedBy>Rachel Hibler</cp:lastModifiedBy>
  <cp:revision>7</cp:revision>
  <dcterms:created xsi:type="dcterms:W3CDTF">2019-07-17T17:28:36Z</dcterms:created>
  <dcterms:modified xsi:type="dcterms:W3CDTF">2020-03-30T18:34:54Z</dcterms:modified>
</cp:coreProperties>
</file>