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1D463-CCDA-4660-877A-18ADA570B56D}" v="1" dt="2020-03-30T18:35:36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ibler" userId="e4871ef2-6517-4943-8802-44b8069933e4" providerId="ADAL" clId="{7841D463-CCDA-4660-877A-18ADA570B56D}"/>
    <pc:docChg chg="addSld delSld modSld">
      <pc:chgData name="Rachel Hibler" userId="e4871ef2-6517-4943-8802-44b8069933e4" providerId="ADAL" clId="{7841D463-CCDA-4660-877A-18ADA570B56D}" dt="2020-03-30T18:36:04.981" v="50" actId="20577"/>
      <pc:docMkLst>
        <pc:docMk/>
      </pc:docMkLst>
      <pc:sldChg chg="modSp">
        <pc:chgData name="Rachel Hibler" userId="e4871ef2-6517-4943-8802-44b8069933e4" providerId="ADAL" clId="{7841D463-CCDA-4660-877A-18ADA570B56D}" dt="2020-03-30T18:35:13.242" v="4" actId="20577"/>
        <pc:sldMkLst>
          <pc:docMk/>
          <pc:sldMk cId="1525464257" sldId="256"/>
        </pc:sldMkLst>
        <pc:spChg chg="mod">
          <ac:chgData name="Rachel Hibler" userId="e4871ef2-6517-4943-8802-44b8069933e4" providerId="ADAL" clId="{7841D463-CCDA-4660-877A-18ADA570B56D}" dt="2020-03-30T18:35:13.242" v="4" actId="20577"/>
          <ac:spMkLst>
            <pc:docMk/>
            <pc:sldMk cId="1525464257" sldId="256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7841D463-CCDA-4660-877A-18ADA570B56D}" dt="2020-03-30T18:35:36.162" v="6"/>
        <pc:sldMkLst>
          <pc:docMk/>
          <pc:sldMk cId="902095113" sldId="257"/>
        </pc:sldMkLst>
      </pc:sldChg>
      <pc:sldChg chg="add del">
        <pc:chgData name="Rachel Hibler" userId="e4871ef2-6517-4943-8802-44b8069933e4" providerId="ADAL" clId="{7841D463-CCDA-4660-877A-18ADA570B56D}" dt="2020-03-30T18:35:36.162" v="6"/>
        <pc:sldMkLst>
          <pc:docMk/>
          <pc:sldMk cId="810885835" sldId="258"/>
        </pc:sldMkLst>
      </pc:sldChg>
      <pc:sldChg chg="add del">
        <pc:chgData name="Rachel Hibler" userId="e4871ef2-6517-4943-8802-44b8069933e4" providerId="ADAL" clId="{7841D463-CCDA-4660-877A-18ADA570B56D}" dt="2020-03-30T18:35:36.162" v="6"/>
        <pc:sldMkLst>
          <pc:docMk/>
          <pc:sldMk cId="3598208967" sldId="259"/>
        </pc:sldMkLst>
      </pc:sldChg>
      <pc:sldChg chg="add del">
        <pc:chgData name="Rachel Hibler" userId="e4871ef2-6517-4943-8802-44b8069933e4" providerId="ADAL" clId="{7841D463-CCDA-4660-877A-18ADA570B56D}" dt="2020-03-30T18:35:36.162" v="6"/>
        <pc:sldMkLst>
          <pc:docMk/>
          <pc:sldMk cId="2800902448" sldId="260"/>
        </pc:sldMkLst>
      </pc:sldChg>
      <pc:sldChg chg="modSp add del">
        <pc:chgData name="Rachel Hibler" userId="e4871ef2-6517-4943-8802-44b8069933e4" providerId="ADAL" clId="{7841D463-CCDA-4660-877A-18ADA570B56D}" dt="2020-03-30T18:35:56.709" v="49" actId="20577"/>
        <pc:sldMkLst>
          <pc:docMk/>
          <pc:sldMk cId="2009200269" sldId="261"/>
        </pc:sldMkLst>
        <pc:spChg chg="mod">
          <ac:chgData name="Rachel Hibler" userId="e4871ef2-6517-4943-8802-44b8069933e4" providerId="ADAL" clId="{7841D463-CCDA-4660-877A-18ADA570B56D}" dt="2020-03-30T18:35:56.709" v="49" actId="20577"/>
          <ac:spMkLst>
            <pc:docMk/>
            <pc:sldMk cId="2009200269" sldId="261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7841D463-CCDA-4660-877A-18ADA570B56D}" dt="2020-03-30T18:35:36.162" v="6"/>
        <pc:sldMkLst>
          <pc:docMk/>
          <pc:sldMk cId="3744029507" sldId="265"/>
        </pc:sldMkLst>
      </pc:sldChg>
      <pc:sldChg chg="modSp add del">
        <pc:chgData name="Rachel Hibler" userId="e4871ef2-6517-4943-8802-44b8069933e4" providerId="ADAL" clId="{7841D463-CCDA-4660-877A-18ADA570B56D}" dt="2020-03-30T18:36:04.981" v="50" actId="20577"/>
        <pc:sldMkLst>
          <pc:docMk/>
          <pc:sldMk cId="579408589" sldId="266"/>
        </pc:sldMkLst>
        <pc:spChg chg="mod">
          <ac:chgData name="Rachel Hibler" userId="e4871ef2-6517-4943-8802-44b8069933e4" providerId="ADAL" clId="{7841D463-CCDA-4660-877A-18ADA570B56D}" dt="2020-03-30T18:36:04.981" v="50" actId="20577"/>
          <ac:spMkLst>
            <pc:docMk/>
            <pc:sldMk cId="579408589" sldId="266"/>
            <ac:spMk id="3" creationId="{D0FEAEBC-E51B-4829-A921-BACE1586A218}"/>
          </ac:spMkLst>
        </pc:spChg>
      </pc:sldChg>
      <pc:sldChg chg="del">
        <pc:chgData name="Rachel Hibler" userId="e4871ef2-6517-4943-8802-44b8069933e4" providerId="ADAL" clId="{7841D463-CCDA-4660-877A-18ADA570B56D}" dt="2020-03-30T18:35:20.492" v="5" actId="47"/>
        <pc:sldMkLst>
          <pc:docMk/>
          <pc:sldMk cId="861911146" sldId="269"/>
        </pc:sldMkLst>
      </pc:sldChg>
      <pc:sldChg chg="add">
        <pc:chgData name="Rachel Hibler" userId="e4871ef2-6517-4943-8802-44b8069933e4" providerId="ADAL" clId="{7841D463-CCDA-4660-877A-18ADA570B56D}" dt="2020-03-30T18:35:36.162" v="6"/>
        <pc:sldMkLst>
          <pc:docMk/>
          <pc:sldMk cId="3584957272" sldId="269"/>
        </pc:sldMkLst>
      </pc:sldChg>
    </pc:docChg>
  </pc:docChgLst>
  <pc:docChgLst>
    <pc:chgData name="Rachel Hibler" userId="e4871ef2-6517-4943-8802-44b8069933e4" providerId="ADAL" clId="{FD1514CE-BBF3-4584-A0BC-16C2962A1D05}"/>
    <pc:docChg chg="custSel modSld">
      <pc:chgData name="Rachel Hibler" userId="e4871ef2-6517-4943-8802-44b8069933e4" providerId="ADAL" clId="{FD1514CE-BBF3-4584-A0BC-16C2962A1D05}" dt="2019-11-04T18:05:06.301" v="181" actId="1076"/>
      <pc:docMkLst>
        <pc:docMk/>
      </pc:docMkLst>
      <pc:sldChg chg="modSp">
        <pc:chgData name="Rachel Hibler" userId="e4871ef2-6517-4943-8802-44b8069933e4" providerId="ADAL" clId="{FD1514CE-BBF3-4584-A0BC-16C2962A1D05}" dt="2019-11-04T17:54:14.576" v="8" actId="1076"/>
        <pc:sldMkLst>
          <pc:docMk/>
          <pc:sldMk cId="1525464257" sldId="256"/>
        </pc:sldMkLst>
        <pc:spChg chg="mod">
          <ac:chgData name="Rachel Hibler" userId="e4871ef2-6517-4943-8802-44b8069933e4" providerId="ADAL" clId="{FD1514CE-BBF3-4584-A0BC-16C2962A1D05}" dt="2019-11-04T17:54:14.576" v="8" actId="1076"/>
          <ac:spMkLst>
            <pc:docMk/>
            <pc:sldMk cId="1525464257" sldId="256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7:54:13.344" v="7" actId="1076"/>
          <ac:spMkLst>
            <pc:docMk/>
            <pc:sldMk cId="1525464257" sldId="256"/>
            <ac:spMk id="3" creationId="{D0FEAEBC-E51B-4829-A921-BACE1586A218}"/>
          </ac:spMkLst>
        </pc:spChg>
      </pc:sldChg>
      <pc:sldChg chg="addSp modSp">
        <pc:chgData name="Rachel Hibler" userId="e4871ef2-6517-4943-8802-44b8069933e4" providerId="ADAL" clId="{FD1514CE-BBF3-4584-A0BC-16C2962A1D05}" dt="2019-11-04T17:56:45.643" v="54" actId="14100"/>
        <pc:sldMkLst>
          <pc:docMk/>
          <pc:sldMk cId="902095113" sldId="257"/>
        </pc:sldMkLst>
        <pc:spChg chg="mod">
          <ac:chgData name="Rachel Hibler" userId="e4871ef2-6517-4943-8802-44b8069933e4" providerId="ADAL" clId="{FD1514CE-BBF3-4584-A0BC-16C2962A1D05}" dt="2019-11-04T17:55:50.961" v="41" actId="1076"/>
          <ac:spMkLst>
            <pc:docMk/>
            <pc:sldMk cId="902095113" sldId="257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7:56:03.451" v="46" actId="1076"/>
          <ac:spMkLst>
            <pc:docMk/>
            <pc:sldMk cId="902095113" sldId="257"/>
            <ac:spMk id="3" creationId="{D0FEAEBC-E51B-4829-A921-BACE1586A218}"/>
          </ac:spMkLst>
        </pc:spChg>
        <pc:picChg chg="add mod">
          <ac:chgData name="Rachel Hibler" userId="e4871ef2-6517-4943-8802-44b8069933e4" providerId="ADAL" clId="{FD1514CE-BBF3-4584-A0BC-16C2962A1D05}" dt="2019-11-04T17:56:25.163" v="50" actId="1076"/>
          <ac:picMkLst>
            <pc:docMk/>
            <pc:sldMk cId="902095113" sldId="257"/>
            <ac:picMk id="1026" creationId="{5290B208-35AB-4AEA-B4C5-FB8EBBCB5D7E}"/>
          </ac:picMkLst>
        </pc:picChg>
        <pc:picChg chg="add mod">
          <ac:chgData name="Rachel Hibler" userId="e4871ef2-6517-4943-8802-44b8069933e4" providerId="ADAL" clId="{FD1514CE-BBF3-4584-A0BC-16C2962A1D05}" dt="2019-11-04T17:56:45.643" v="54" actId="14100"/>
          <ac:picMkLst>
            <pc:docMk/>
            <pc:sldMk cId="902095113" sldId="257"/>
            <ac:picMk id="1028" creationId="{0B1C46E7-A742-4299-8026-E11DD92BB60A}"/>
          </ac:picMkLst>
        </pc:picChg>
      </pc:sldChg>
      <pc:sldChg chg="addSp modSp">
        <pc:chgData name="Rachel Hibler" userId="e4871ef2-6517-4943-8802-44b8069933e4" providerId="ADAL" clId="{FD1514CE-BBF3-4584-A0BC-16C2962A1D05}" dt="2019-11-04T17:58:33.141" v="72" actId="1076"/>
        <pc:sldMkLst>
          <pc:docMk/>
          <pc:sldMk cId="810885835" sldId="258"/>
        </pc:sldMkLst>
        <pc:spChg chg="mod">
          <ac:chgData name="Rachel Hibler" userId="e4871ef2-6517-4943-8802-44b8069933e4" providerId="ADAL" clId="{FD1514CE-BBF3-4584-A0BC-16C2962A1D05}" dt="2019-11-04T17:58:29.726" v="69" actId="1076"/>
          <ac:spMkLst>
            <pc:docMk/>
            <pc:sldMk cId="810885835" sldId="258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7:56:56.460" v="59" actId="14100"/>
          <ac:spMkLst>
            <pc:docMk/>
            <pc:sldMk cId="810885835" sldId="258"/>
            <ac:spMk id="3" creationId="{D0FEAEBC-E51B-4829-A921-BACE1586A218}"/>
          </ac:spMkLst>
        </pc:spChg>
        <pc:picChg chg="add mod">
          <ac:chgData name="Rachel Hibler" userId="e4871ef2-6517-4943-8802-44b8069933e4" providerId="ADAL" clId="{FD1514CE-BBF3-4584-A0BC-16C2962A1D05}" dt="2019-11-04T17:58:30.854" v="70" actId="1076"/>
          <ac:picMkLst>
            <pc:docMk/>
            <pc:sldMk cId="810885835" sldId="258"/>
            <ac:picMk id="2050" creationId="{C346D516-BE1E-41F7-B647-37AEE467595F}"/>
          </ac:picMkLst>
        </pc:picChg>
        <pc:picChg chg="add mod">
          <ac:chgData name="Rachel Hibler" userId="e4871ef2-6517-4943-8802-44b8069933e4" providerId="ADAL" clId="{FD1514CE-BBF3-4584-A0BC-16C2962A1D05}" dt="2019-11-04T17:58:33.141" v="72" actId="1076"/>
          <ac:picMkLst>
            <pc:docMk/>
            <pc:sldMk cId="810885835" sldId="258"/>
            <ac:picMk id="2052" creationId="{F0404190-6EDF-45B9-9FA4-7C3B8D11F8F3}"/>
          </ac:picMkLst>
        </pc:picChg>
      </pc:sldChg>
      <pc:sldChg chg="addSp modSp">
        <pc:chgData name="Rachel Hibler" userId="e4871ef2-6517-4943-8802-44b8069933e4" providerId="ADAL" clId="{FD1514CE-BBF3-4584-A0BC-16C2962A1D05}" dt="2019-11-04T17:59:01.735" v="86" actId="1076"/>
        <pc:sldMkLst>
          <pc:docMk/>
          <pc:sldMk cId="3598208967" sldId="259"/>
        </pc:sldMkLst>
        <pc:spChg chg="mod">
          <ac:chgData name="Rachel Hibler" userId="e4871ef2-6517-4943-8802-44b8069933e4" providerId="ADAL" clId="{FD1514CE-BBF3-4584-A0BC-16C2962A1D05}" dt="2019-11-04T17:58:39.950" v="78" actId="1076"/>
          <ac:spMkLst>
            <pc:docMk/>
            <pc:sldMk cId="3598208967" sldId="259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7:58:44.534" v="81" actId="14100"/>
          <ac:spMkLst>
            <pc:docMk/>
            <pc:sldMk cId="3598208967" sldId="259"/>
            <ac:spMk id="3" creationId="{D0FEAEBC-E51B-4829-A921-BACE1586A218}"/>
          </ac:spMkLst>
        </pc:spChg>
        <pc:picChg chg="add mod">
          <ac:chgData name="Rachel Hibler" userId="e4871ef2-6517-4943-8802-44b8069933e4" providerId="ADAL" clId="{FD1514CE-BBF3-4584-A0BC-16C2962A1D05}" dt="2019-11-04T17:59:01.735" v="86" actId="1076"/>
          <ac:picMkLst>
            <pc:docMk/>
            <pc:sldMk cId="3598208967" sldId="259"/>
            <ac:picMk id="3074" creationId="{1DC16D49-E6A9-4F64-B1A0-A9DD212DF871}"/>
          </ac:picMkLst>
        </pc:picChg>
      </pc:sldChg>
      <pc:sldChg chg="addSp modSp">
        <pc:chgData name="Rachel Hibler" userId="e4871ef2-6517-4943-8802-44b8069933e4" providerId="ADAL" clId="{FD1514CE-BBF3-4584-A0BC-16C2962A1D05}" dt="2019-11-04T18:00:16.945" v="103" actId="1076"/>
        <pc:sldMkLst>
          <pc:docMk/>
          <pc:sldMk cId="2800902448" sldId="260"/>
        </pc:sldMkLst>
        <pc:spChg chg="mod">
          <ac:chgData name="Rachel Hibler" userId="e4871ef2-6517-4943-8802-44b8069933e4" providerId="ADAL" clId="{FD1514CE-BBF3-4584-A0BC-16C2962A1D05}" dt="2019-11-04T17:59:05.824" v="88" actId="1076"/>
          <ac:spMkLst>
            <pc:docMk/>
            <pc:sldMk cId="2800902448" sldId="260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8:00:15.856" v="102" actId="1076"/>
          <ac:spMkLst>
            <pc:docMk/>
            <pc:sldMk cId="2800902448" sldId="260"/>
            <ac:spMk id="3" creationId="{D0FEAEBC-E51B-4829-A921-BACE1586A218}"/>
          </ac:spMkLst>
        </pc:spChg>
        <pc:picChg chg="add mod">
          <ac:chgData name="Rachel Hibler" userId="e4871ef2-6517-4943-8802-44b8069933e4" providerId="ADAL" clId="{FD1514CE-BBF3-4584-A0BC-16C2962A1D05}" dt="2019-11-04T18:00:16.945" v="103" actId="1076"/>
          <ac:picMkLst>
            <pc:docMk/>
            <pc:sldMk cId="2800902448" sldId="260"/>
            <ac:picMk id="4098" creationId="{B6AE38AD-2AF4-4A75-AB02-DF349737F3E3}"/>
          </ac:picMkLst>
        </pc:picChg>
        <pc:picChg chg="add mod">
          <ac:chgData name="Rachel Hibler" userId="e4871ef2-6517-4943-8802-44b8069933e4" providerId="ADAL" clId="{FD1514CE-BBF3-4584-A0BC-16C2962A1D05}" dt="2019-11-04T18:00:13.824" v="101" actId="1076"/>
          <ac:picMkLst>
            <pc:docMk/>
            <pc:sldMk cId="2800902448" sldId="260"/>
            <ac:picMk id="4100" creationId="{EFAC145F-73E9-4588-944D-3720828CFC99}"/>
          </ac:picMkLst>
        </pc:picChg>
      </pc:sldChg>
      <pc:sldChg chg="addSp modSp">
        <pc:chgData name="Rachel Hibler" userId="e4871ef2-6517-4943-8802-44b8069933e4" providerId="ADAL" clId="{FD1514CE-BBF3-4584-A0BC-16C2962A1D05}" dt="2019-11-04T18:01:10.139" v="123" actId="1076"/>
        <pc:sldMkLst>
          <pc:docMk/>
          <pc:sldMk cId="2009200269" sldId="261"/>
        </pc:sldMkLst>
        <pc:spChg chg="mod">
          <ac:chgData name="Rachel Hibler" userId="e4871ef2-6517-4943-8802-44b8069933e4" providerId="ADAL" clId="{FD1514CE-BBF3-4584-A0BC-16C2962A1D05}" dt="2019-11-04T18:00:21.985" v="105" actId="1076"/>
          <ac:spMkLst>
            <pc:docMk/>
            <pc:sldMk cId="2009200269" sldId="261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8:00:30.154" v="115" actId="1038"/>
          <ac:spMkLst>
            <pc:docMk/>
            <pc:sldMk cId="2009200269" sldId="261"/>
            <ac:spMk id="3" creationId="{D0FEAEBC-E51B-4829-A921-BACE1586A218}"/>
          </ac:spMkLst>
        </pc:spChg>
        <pc:picChg chg="add mod">
          <ac:chgData name="Rachel Hibler" userId="e4871ef2-6517-4943-8802-44b8069933e4" providerId="ADAL" clId="{FD1514CE-BBF3-4584-A0BC-16C2962A1D05}" dt="2019-11-04T18:00:52.777" v="119" actId="1076"/>
          <ac:picMkLst>
            <pc:docMk/>
            <pc:sldMk cId="2009200269" sldId="261"/>
            <ac:picMk id="5122" creationId="{867C8114-FC1D-4587-A5FD-FDDE97694C45}"/>
          </ac:picMkLst>
        </pc:picChg>
        <pc:picChg chg="add mod">
          <ac:chgData name="Rachel Hibler" userId="e4871ef2-6517-4943-8802-44b8069933e4" providerId="ADAL" clId="{FD1514CE-BBF3-4584-A0BC-16C2962A1D05}" dt="2019-11-04T18:01:10.139" v="123" actId="1076"/>
          <ac:picMkLst>
            <pc:docMk/>
            <pc:sldMk cId="2009200269" sldId="261"/>
            <ac:picMk id="5124" creationId="{3C5A0786-3F7F-47A7-AD7B-90EAC7AAFFC7}"/>
          </ac:picMkLst>
        </pc:picChg>
      </pc:sldChg>
      <pc:sldChg chg="addSp modSp">
        <pc:chgData name="Rachel Hibler" userId="e4871ef2-6517-4943-8802-44b8069933e4" providerId="ADAL" clId="{FD1514CE-BBF3-4584-A0BC-16C2962A1D05}" dt="2019-11-04T18:01:42.098" v="133" actId="1076"/>
        <pc:sldMkLst>
          <pc:docMk/>
          <pc:sldMk cId="3744029507" sldId="265"/>
        </pc:sldMkLst>
        <pc:spChg chg="mod">
          <ac:chgData name="Rachel Hibler" userId="e4871ef2-6517-4943-8802-44b8069933e4" providerId="ADAL" clId="{FD1514CE-BBF3-4584-A0BC-16C2962A1D05}" dt="2019-11-04T18:01:14.618" v="125" actId="1076"/>
          <ac:spMkLst>
            <pc:docMk/>
            <pc:sldMk cId="3744029507" sldId="265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8:01:20.050" v="128" actId="14100"/>
          <ac:spMkLst>
            <pc:docMk/>
            <pc:sldMk cId="3744029507" sldId="265"/>
            <ac:spMk id="3" creationId="{D0FEAEBC-E51B-4829-A921-BACE1586A218}"/>
          </ac:spMkLst>
        </pc:spChg>
        <pc:picChg chg="add mod">
          <ac:chgData name="Rachel Hibler" userId="e4871ef2-6517-4943-8802-44b8069933e4" providerId="ADAL" clId="{FD1514CE-BBF3-4584-A0BC-16C2962A1D05}" dt="2019-11-04T18:01:42.098" v="133" actId="1076"/>
          <ac:picMkLst>
            <pc:docMk/>
            <pc:sldMk cId="3744029507" sldId="265"/>
            <ac:picMk id="6146" creationId="{7CA9BCFF-144E-4401-AC63-6559D2F3D6A3}"/>
          </ac:picMkLst>
        </pc:picChg>
      </pc:sldChg>
      <pc:sldChg chg="addSp modSp">
        <pc:chgData name="Rachel Hibler" userId="e4871ef2-6517-4943-8802-44b8069933e4" providerId="ADAL" clId="{FD1514CE-BBF3-4584-A0BC-16C2962A1D05}" dt="2019-11-04T18:02:19.634" v="143" actId="14100"/>
        <pc:sldMkLst>
          <pc:docMk/>
          <pc:sldMk cId="579408589" sldId="266"/>
        </pc:sldMkLst>
        <pc:spChg chg="mod">
          <ac:chgData name="Rachel Hibler" userId="e4871ef2-6517-4943-8802-44b8069933e4" providerId="ADAL" clId="{FD1514CE-BBF3-4584-A0BC-16C2962A1D05}" dt="2019-11-04T18:01:46.634" v="135" actId="1076"/>
          <ac:spMkLst>
            <pc:docMk/>
            <pc:sldMk cId="579408589" sldId="266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8:01:51.267" v="138" actId="14100"/>
          <ac:spMkLst>
            <pc:docMk/>
            <pc:sldMk cId="579408589" sldId="266"/>
            <ac:spMk id="3" creationId="{D0FEAEBC-E51B-4829-A921-BACE1586A218}"/>
          </ac:spMkLst>
        </pc:spChg>
        <pc:picChg chg="add mod">
          <ac:chgData name="Rachel Hibler" userId="e4871ef2-6517-4943-8802-44b8069933e4" providerId="ADAL" clId="{FD1514CE-BBF3-4584-A0BC-16C2962A1D05}" dt="2019-11-04T18:02:19.634" v="143" actId="14100"/>
          <ac:picMkLst>
            <pc:docMk/>
            <pc:sldMk cId="579408589" sldId="266"/>
            <ac:picMk id="7170" creationId="{8BE1D1A5-AD4C-404D-B26F-5797BD6B5476}"/>
          </ac:picMkLst>
        </pc:picChg>
      </pc:sldChg>
      <pc:sldChg chg="addSp modSp">
        <pc:chgData name="Rachel Hibler" userId="e4871ef2-6517-4943-8802-44b8069933e4" providerId="ADAL" clId="{FD1514CE-BBF3-4584-A0BC-16C2962A1D05}" dt="2019-11-04T18:03:03.163" v="153" actId="1076"/>
        <pc:sldMkLst>
          <pc:docMk/>
          <pc:sldMk cId="3892885266" sldId="267"/>
        </pc:sldMkLst>
        <pc:spChg chg="mod">
          <ac:chgData name="Rachel Hibler" userId="e4871ef2-6517-4943-8802-44b8069933e4" providerId="ADAL" clId="{FD1514CE-BBF3-4584-A0BC-16C2962A1D05}" dt="2019-11-04T18:02:24.413" v="145" actId="1076"/>
          <ac:spMkLst>
            <pc:docMk/>
            <pc:sldMk cId="3892885266" sldId="267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8:02:31.506" v="148" actId="1076"/>
          <ac:spMkLst>
            <pc:docMk/>
            <pc:sldMk cId="3892885266" sldId="267"/>
            <ac:spMk id="3" creationId="{D0FEAEBC-E51B-4829-A921-BACE1586A218}"/>
          </ac:spMkLst>
        </pc:spChg>
        <pc:picChg chg="add mod">
          <ac:chgData name="Rachel Hibler" userId="e4871ef2-6517-4943-8802-44b8069933e4" providerId="ADAL" clId="{FD1514CE-BBF3-4584-A0BC-16C2962A1D05}" dt="2019-11-04T18:02:47.171" v="151" actId="14100"/>
          <ac:picMkLst>
            <pc:docMk/>
            <pc:sldMk cId="3892885266" sldId="267"/>
            <ac:picMk id="8194" creationId="{6BF22DF2-9350-4D1D-9ADD-9AC6849037CC}"/>
          </ac:picMkLst>
        </pc:picChg>
        <pc:picChg chg="add mod">
          <ac:chgData name="Rachel Hibler" userId="e4871ef2-6517-4943-8802-44b8069933e4" providerId="ADAL" clId="{FD1514CE-BBF3-4584-A0BC-16C2962A1D05}" dt="2019-11-04T18:03:03.163" v="153" actId="1076"/>
          <ac:picMkLst>
            <pc:docMk/>
            <pc:sldMk cId="3892885266" sldId="267"/>
            <ac:picMk id="8196" creationId="{3BC4ABA7-1007-459C-A9CD-042F9024DC32}"/>
          </ac:picMkLst>
        </pc:picChg>
      </pc:sldChg>
      <pc:sldChg chg="addSp modSp">
        <pc:chgData name="Rachel Hibler" userId="e4871ef2-6517-4943-8802-44b8069933e4" providerId="ADAL" clId="{FD1514CE-BBF3-4584-A0BC-16C2962A1D05}" dt="2019-11-04T18:03:36.228" v="169" actId="1076"/>
        <pc:sldMkLst>
          <pc:docMk/>
          <pc:sldMk cId="2977082026" sldId="268"/>
        </pc:sldMkLst>
        <pc:spChg chg="mod">
          <ac:chgData name="Rachel Hibler" userId="e4871ef2-6517-4943-8802-44b8069933e4" providerId="ADAL" clId="{FD1514CE-BBF3-4584-A0BC-16C2962A1D05}" dt="2019-11-04T18:03:07.900" v="158" actId="1076"/>
          <ac:spMkLst>
            <pc:docMk/>
            <pc:sldMk cId="2977082026" sldId="268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8:03:36.228" v="169" actId="1076"/>
          <ac:spMkLst>
            <pc:docMk/>
            <pc:sldMk cId="2977082026" sldId="268"/>
            <ac:spMk id="3" creationId="{D0FEAEBC-E51B-4829-A921-BACE1586A218}"/>
          </ac:spMkLst>
        </pc:spChg>
        <pc:picChg chg="add mod">
          <ac:chgData name="Rachel Hibler" userId="e4871ef2-6517-4943-8802-44b8069933e4" providerId="ADAL" clId="{FD1514CE-BBF3-4584-A0BC-16C2962A1D05}" dt="2019-11-04T18:03:30.820" v="166" actId="1076"/>
          <ac:picMkLst>
            <pc:docMk/>
            <pc:sldMk cId="2977082026" sldId="268"/>
            <ac:picMk id="9218" creationId="{687DFFA1-01C3-4916-8353-76C8390C97DC}"/>
          </ac:picMkLst>
        </pc:picChg>
      </pc:sldChg>
      <pc:sldChg chg="addSp modSp">
        <pc:chgData name="Rachel Hibler" userId="e4871ef2-6517-4943-8802-44b8069933e4" providerId="ADAL" clId="{FD1514CE-BBF3-4584-A0BC-16C2962A1D05}" dt="2019-11-04T18:05:06.301" v="181" actId="1076"/>
        <pc:sldMkLst>
          <pc:docMk/>
          <pc:sldMk cId="861911146" sldId="269"/>
        </pc:sldMkLst>
        <pc:spChg chg="mod">
          <ac:chgData name="Rachel Hibler" userId="e4871ef2-6517-4943-8802-44b8069933e4" providerId="ADAL" clId="{FD1514CE-BBF3-4584-A0BC-16C2962A1D05}" dt="2019-11-04T18:03:41.126" v="171" actId="1076"/>
          <ac:spMkLst>
            <pc:docMk/>
            <pc:sldMk cId="861911146" sldId="269"/>
            <ac:spMk id="2" creationId="{77BCD25E-7515-483B-A328-911E982B523C}"/>
          </ac:spMkLst>
        </pc:spChg>
        <pc:spChg chg="mod">
          <ac:chgData name="Rachel Hibler" userId="e4871ef2-6517-4943-8802-44b8069933e4" providerId="ADAL" clId="{FD1514CE-BBF3-4584-A0BC-16C2962A1D05}" dt="2019-11-04T18:03:44.501" v="173" actId="14100"/>
          <ac:spMkLst>
            <pc:docMk/>
            <pc:sldMk cId="861911146" sldId="269"/>
            <ac:spMk id="3" creationId="{D0FEAEBC-E51B-4829-A921-BACE1586A218}"/>
          </ac:spMkLst>
        </pc:spChg>
        <pc:picChg chg="add mod">
          <ac:chgData name="Rachel Hibler" userId="e4871ef2-6517-4943-8802-44b8069933e4" providerId="ADAL" clId="{FD1514CE-BBF3-4584-A0BC-16C2962A1D05}" dt="2019-11-04T18:04:21.196" v="177" actId="1076"/>
          <ac:picMkLst>
            <pc:docMk/>
            <pc:sldMk cId="861911146" sldId="269"/>
            <ac:picMk id="10242" creationId="{B0BAD289-A9A4-4D18-8450-B05C14763111}"/>
          </ac:picMkLst>
        </pc:picChg>
        <pc:picChg chg="add mod">
          <ac:chgData name="Rachel Hibler" userId="e4871ef2-6517-4943-8802-44b8069933e4" providerId="ADAL" clId="{FD1514CE-BBF3-4584-A0BC-16C2962A1D05}" dt="2019-11-04T18:05:06.301" v="181" actId="1076"/>
          <ac:picMkLst>
            <pc:docMk/>
            <pc:sldMk cId="861911146" sldId="269"/>
            <ac:picMk id="10244" creationId="{F48B6F3C-BBB8-4E97-88E0-763C6D2346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C701-2CB3-492E-9000-141A9000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ECE0-4F9B-4A74-95B6-ECC57FD54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D987-7CDB-445B-9C1F-2DCE6317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BF38-634A-48FB-A633-C0A4FA8B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0892-4937-4B68-86AC-0444A022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839D-EAF9-48E3-8A33-06824FB5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3F421-0C54-40E6-AF8D-406E698C9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63169-4C7C-4CB8-BCCC-411140B0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0BBE-D11E-49B8-8556-FA31DB1F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7513-56F5-4A83-A1FB-73E2E21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4E58F-0126-403D-8AF1-BE33CE21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FCFA6-7EF6-461A-98DD-E18A961DE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2EA0-B1E3-4957-8844-7BAA40DF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5280-280D-4E3B-992D-A296AF6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FE68-FC3E-46F8-B16F-B3B85D65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12A-1CBF-4297-80AB-4A7FEAF2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1A-4C05-45CD-8A1D-E4F108B2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D86-ABF6-43EB-A720-609AD21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CBC1-8769-4D78-B525-566088BB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B1990-B43A-479B-984B-1AD0702C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30FD-E1F6-4C13-8333-15DE110B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85E18-24D9-4E22-B850-609C26A4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DFAF-F42E-4CAB-9A75-A4D4ADF8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A5CA-9DBE-41CD-BA08-34124AB2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C320-93CE-42FE-AF71-2338189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589D-34C9-47E3-83F9-50C7F3A1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3734-E15C-488C-8F0A-829CA6192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2BE15-4DF6-47C9-85E7-00213703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79755-C8BA-4E30-A7AC-9A0C72E4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8E7B0-DFC2-4D16-AA31-16D1BA9E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57B6-D637-4492-87C8-27278E06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044-C848-4456-8EA0-4F659901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6D10-5AE0-496A-B00F-1F04A8EC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AF3D4-C92C-4D58-888D-0E3B1AD0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F046-1458-4EE2-80E4-AF1A2D723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CEE47-859F-427C-99AD-1D787C166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DF059-62A4-43E0-932A-7EE97CEF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8EB77-9AB4-4757-A100-51201E92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8D49C-C2C9-47EA-84C3-9A9462D2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9EEF-3B07-46E6-B78F-8A3A79DB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28A3-9E52-45D3-9F69-C8D8FC39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EF1CC-3C4F-4DA4-9280-313EB1D1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47EA9-3139-4E40-9923-C0A7DA2E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A2A0D-85DD-4155-A910-D3AFA5E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56580-FC09-4507-AD09-A30FD453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68AA-702C-474D-ACCF-984FBE1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1039-49A9-401F-81E7-7B691815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E6D8-BDAC-48EF-9B75-1395EB86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6245-FD59-4669-AB35-DE918A41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BD2F-3E40-47E1-8E37-C87E001D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BC48-759A-4733-9E7D-215E72B4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A89F4-F3B9-4B8E-ABAB-492BAA29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0E2-A835-4EC3-AD84-A07FE0A6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AC48E-E4B0-4578-A1B3-00050241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CE7F-E18A-4F3D-90BF-AD84DC60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9BB27-7E84-49EA-9180-73A794DE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F1115-C35D-475F-91D0-D1A5EB00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B7DB-8F03-4E85-8059-643E5805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D873D-B63A-4864-9EFE-71421C9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F0C8F-C103-440A-A65F-01332BEA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6CAC6-249C-4021-9A99-2DF0056FC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5F17-EEE8-4098-904C-9C319A90F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29CC-1534-40C0-9D4E-C4231C24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388" y="1534739"/>
            <a:ext cx="9144000" cy="2387600"/>
          </a:xfrm>
        </p:spPr>
        <p:txBody>
          <a:bodyPr>
            <a:no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Vocab Week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388" y="4337144"/>
            <a:ext cx="9144000" cy="1095468"/>
          </a:xfrm>
        </p:spPr>
        <p:txBody>
          <a:bodyPr>
            <a:noAutofit/>
          </a:bodyPr>
          <a:lstStyle/>
          <a:p>
            <a:r>
              <a:rPr lang="en-US" sz="6000" dirty="0"/>
              <a:t>P-R</a:t>
            </a:r>
          </a:p>
        </p:txBody>
      </p:sp>
    </p:spTree>
    <p:extLst>
      <p:ext uri="{BB962C8B-B14F-4D97-AF65-F5344CB8AC3E}">
        <p14:creationId xmlns:p14="http://schemas.microsoft.com/office/powerpoint/2010/main" val="15254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53"/>
            <a:ext cx="9144000" cy="1546692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Rehearsal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9647" y="1307073"/>
            <a:ext cx="6445623" cy="5488174"/>
          </a:xfrm>
        </p:spPr>
        <p:txBody>
          <a:bodyPr>
            <a:noAutofit/>
          </a:bodyPr>
          <a:lstStyle/>
          <a:p>
            <a:pPr lvl="0"/>
            <a:r>
              <a:rPr lang="en-US" sz="4500" dirty="0"/>
              <a:t>the time for discussion and analysis of the play, a time for the performers to learn their parts and their blocking</a:t>
            </a:r>
          </a:p>
        </p:txBody>
      </p:sp>
      <p:pic>
        <p:nvPicPr>
          <p:cNvPr id="7170" name="Picture 2" descr="Image result for rehearsal">
            <a:extLst>
              <a:ext uri="{FF2B5EF4-FFF2-40B4-BE49-F238E27FC236}">
                <a16:creationId xmlns:a16="http://schemas.microsoft.com/office/drawing/2014/main" id="{1B613754-13B7-4828-9028-184F66DC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53" y="1895833"/>
            <a:ext cx="5495365" cy="36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0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912"/>
            <a:ext cx="9144000" cy="1719449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Rig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58031"/>
            <a:ext cx="5764306" cy="3068050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to put sound equipment on an actor or to place lights.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6209DEC0-B3CD-414C-A565-6BC27DBA3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03" y="1466850"/>
            <a:ext cx="35147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0FE9444B-D4E5-46AA-9F39-54D8B59F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52" y="3974166"/>
            <a:ext cx="34480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5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77" y="0"/>
            <a:ext cx="9144000" cy="1994928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Physical(s)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09097"/>
            <a:ext cx="12192000" cy="862386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ability of an actor to use body movement</a:t>
            </a:r>
          </a:p>
        </p:txBody>
      </p:sp>
      <p:pic>
        <p:nvPicPr>
          <p:cNvPr id="8194" name="Picture 2" descr="Image result for physical actor">
            <a:extLst>
              <a:ext uri="{FF2B5EF4-FFF2-40B4-BE49-F238E27FC236}">
                <a16:creationId xmlns:a16="http://schemas.microsoft.com/office/drawing/2014/main" id="{6BF22DF2-9350-4D1D-9ADD-9AC68490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3" y="2794655"/>
            <a:ext cx="5662158" cy="35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hysical actor">
            <a:extLst>
              <a:ext uri="{FF2B5EF4-FFF2-40B4-BE49-F238E27FC236}">
                <a16:creationId xmlns:a16="http://schemas.microsoft.com/office/drawing/2014/main" id="{3BC4ABA7-1007-459C-A9CD-042F9024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21" y="2794655"/>
            <a:ext cx="54864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8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53"/>
            <a:ext cx="9144000" cy="1743915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Plane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70057"/>
            <a:ext cx="4957482" cy="3244666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area on stage where an actor is standing, usually with others.</a:t>
            </a:r>
          </a:p>
        </p:txBody>
      </p:sp>
      <p:pic>
        <p:nvPicPr>
          <p:cNvPr id="9218" name="Picture 2" descr="Image result for stage planes">
            <a:extLst>
              <a:ext uri="{FF2B5EF4-FFF2-40B4-BE49-F238E27FC236}">
                <a16:creationId xmlns:a16="http://schemas.microsoft.com/office/drawing/2014/main" id="{687DFFA1-01C3-4916-8353-76C8390C9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64" y="1814792"/>
            <a:ext cx="6640606" cy="49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8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63234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Practical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6" y="1746344"/>
            <a:ext cx="5181600" cy="4914432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any item on stage that needs to be electrified whether it is considered scenery, properties, or costumes. </a:t>
            </a:r>
          </a:p>
        </p:txBody>
      </p:sp>
      <p:pic>
        <p:nvPicPr>
          <p:cNvPr id="1028" name="Picture 4" descr="Image result for lamp on stage">
            <a:extLst>
              <a:ext uri="{FF2B5EF4-FFF2-40B4-BE49-F238E27FC236}">
                <a16:creationId xmlns:a16="http://schemas.microsoft.com/office/drawing/2014/main" id="{7CB84DE0-B9A8-4BCE-B63A-375C4C48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84" y="1920921"/>
            <a:ext cx="6847916" cy="45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9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565" y="169704"/>
            <a:ext cx="9144000" cy="1576013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Projection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835" y="1828043"/>
            <a:ext cx="4975412" cy="4671369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actor’s technique for making voice, movements, and gestures clear to all parts of the house</a:t>
            </a:r>
          </a:p>
        </p:txBody>
      </p:sp>
      <p:pic>
        <p:nvPicPr>
          <p:cNvPr id="2050" name="Picture 2" descr="Image result for projection">
            <a:extLst>
              <a:ext uri="{FF2B5EF4-FFF2-40B4-BE49-F238E27FC236}">
                <a16:creationId xmlns:a16="http://schemas.microsoft.com/office/drawing/2014/main" id="{F99E4C26-F4FD-4849-83CD-BADD2EFE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09" y="1949575"/>
            <a:ext cx="6634256" cy="44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8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164" y="116540"/>
            <a:ext cx="9144000" cy="1474975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Prop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01521"/>
            <a:ext cx="12192000" cy="1857468"/>
          </a:xfrm>
        </p:spPr>
        <p:txBody>
          <a:bodyPr>
            <a:noAutofit/>
          </a:bodyPr>
          <a:lstStyle/>
          <a:p>
            <a:r>
              <a:rPr lang="en-US" sz="5000" dirty="0"/>
              <a:t>article or object that is carried by performers or is used on the set</a:t>
            </a:r>
          </a:p>
        </p:txBody>
      </p:sp>
      <p:pic>
        <p:nvPicPr>
          <p:cNvPr id="3074" name="Picture 2" descr="Image result for stage prop">
            <a:extLst>
              <a:ext uri="{FF2B5EF4-FFF2-40B4-BE49-F238E27FC236}">
                <a16:creationId xmlns:a16="http://schemas.microsoft.com/office/drawing/2014/main" id="{B5E0BEE9-B635-4D0B-9938-3CECE0B19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3129803"/>
            <a:ext cx="4867835" cy="36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age prop">
            <a:extLst>
              <a:ext uri="{FF2B5EF4-FFF2-40B4-BE49-F238E27FC236}">
                <a16:creationId xmlns:a16="http://schemas.microsoft.com/office/drawing/2014/main" id="{74162C15-2148-432E-B6EF-1F340461D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9" y="3056965"/>
            <a:ext cx="5701553" cy="38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05068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Proscenium 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05068"/>
            <a:ext cx="12192000" cy="1561633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archway framing the stage. Can be permanent structure or the curtain.</a:t>
            </a:r>
          </a:p>
        </p:txBody>
      </p:sp>
      <p:pic>
        <p:nvPicPr>
          <p:cNvPr id="4098" name="Picture 2" descr="Image result for proscenium arch stage">
            <a:extLst>
              <a:ext uri="{FF2B5EF4-FFF2-40B4-BE49-F238E27FC236}">
                <a16:creationId xmlns:a16="http://schemas.microsoft.com/office/drawing/2014/main" id="{679D036B-23D3-471E-BCC3-ECD98B95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32" y="3139493"/>
            <a:ext cx="5357532" cy="36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0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18410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Read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549120"/>
            <a:ext cx="5235388" cy="5308880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whether or not a prop, accessory or costume can be seen from stage, or how an item is perceived from stage</a:t>
            </a:r>
          </a:p>
        </p:txBody>
      </p:sp>
      <p:pic>
        <p:nvPicPr>
          <p:cNvPr id="5122" name="Picture 2" descr="Image result for read from stage">
            <a:extLst>
              <a:ext uri="{FF2B5EF4-FFF2-40B4-BE49-F238E27FC236}">
                <a16:creationId xmlns:a16="http://schemas.microsoft.com/office/drawing/2014/main" id="{3195CF79-2BC7-4985-9FB4-5BCFE231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89" y="1777970"/>
            <a:ext cx="6304430" cy="42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494" y="71717"/>
            <a:ext cx="9144000" cy="1403257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Read Through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6543" y="1264584"/>
            <a:ext cx="6087037" cy="5288617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Cast and crew reads through the play to clarify meaning and pronunciations and to gain greater insight into character development and interpretation</a:t>
            </a:r>
          </a:p>
        </p:txBody>
      </p:sp>
      <p:pic>
        <p:nvPicPr>
          <p:cNvPr id="6148" name="Picture 4" descr="Image result for star wars read through">
            <a:extLst>
              <a:ext uri="{FF2B5EF4-FFF2-40B4-BE49-F238E27FC236}">
                <a16:creationId xmlns:a16="http://schemas.microsoft.com/office/drawing/2014/main" id="{48C090DA-0AEF-4CB8-90D3-6981B396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2" y="1967191"/>
            <a:ext cx="6320118" cy="35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2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186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Broadway</vt:lpstr>
      <vt:lpstr>Calibri</vt:lpstr>
      <vt:lpstr>Calibri Light</vt:lpstr>
      <vt:lpstr>Office Theme</vt:lpstr>
      <vt:lpstr>Vocab Week 8</vt:lpstr>
      <vt:lpstr>Physical(s)</vt:lpstr>
      <vt:lpstr>Plane</vt:lpstr>
      <vt:lpstr>Practical</vt:lpstr>
      <vt:lpstr>Projection</vt:lpstr>
      <vt:lpstr>Prop</vt:lpstr>
      <vt:lpstr>Proscenium Arch</vt:lpstr>
      <vt:lpstr>Read</vt:lpstr>
      <vt:lpstr>Read Through</vt:lpstr>
      <vt:lpstr>Rehearsal</vt:lpstr>
      <vt:lpstr>Rig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</dc:title>
  <dc:creator>Rachel Hibler</dc:creator>
  <cp:lastModifiedBy>Rachel Hibler</cp:lastModifiedBy>
  <cp:revision>8</cp:revision>
  <dcterms:created xsi:type="dcterms:W3CDTF">2019-07-17T17:28:36Z</dcterms:created>
  <dcterms:modified xsi:type="dcterms:W3CDTF">2020-03-30T18:36:10Z</dcterms:modified>
</cp:coreProperties>
</file>