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F8EDD-377F-41D2-948A-9AFB5A0CC8FD}" v="2" dt="2020-03-30T18:37:13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ibler" userId="e4871ef2-6517-4943-8802-44b8069933e4" providerId="ADAL" clId="{94CF8EDD-377F-41D2-948A-9AFB5A0CC8FD}"/>
    <pc:docChg chg="addSld delSld modSld">
      <pc:chgData name="Rachel Hibler" userId="e4871ef2-6517-4943-8802-44b8069933e4" providerId="ADAL" clId="{94CF8EDD-377F-41D2-948A-9AFB5A0CC8FD}" dt="2020-03-30T18:37:35.491" v="55" actId="255"/>
      <pc:docMkLst>
        <pc:docMk/>
      </pc:docMkLst>
      <pc:sldChg chg="modSp">
        <pc:chgData name="Rachel Hibler" userId="e4871ef2-6517-4943-8802-44b8069933e4" providerId="ADAL" clId="{94CF8EDD-377F-41D2-948A-9AFB5A0CC8FD}" dt="2020-03-30T18:36:31.055" v="4" actId="20577"/>
        <pc:sldMkLst>
          <pc:docMk/>
          <pc:sldMk cId="1525464257" sldId="256"/>
        </pc:sldMkLst>
        <pc:spChg chg="mod">
          <ac:chgData name="Rachel Hibler" userId="e4871ef2-6517-4943-8802-44b8069933e4" providerId="ADAL" clId="{94CF8EDD-377F-41D2-948A-9AFB5A0CC8FD}" dt="2020-03-30T18:36:31.055" v="4" actId="20577"/>
          <ac:spMkLst>
            <pc:docMk/>
            <pc:sldMk cId="1525464257" sldId="256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902095113" sldId="257"/>
        </pc:sldMkLst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810885835" sldId="258"/>
        </pc:sldMkLst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3598208967" sldId="259"/>
        </pc:sldMkLst>
      </pc:sldChg>
      <pc:sldChg chg="modSp add del">
        <pc:chgData name="Rachel Hibler" userId="e4871ef2-6517-4943-8802-44b8069933e4" providerId="ADAL" clId="{94CF8EDD-377F-41D2-948A-9AFB5A0CC8FD}" dt="2020-03-30T18:37:17.739" v="9" actId="255"/>
        <pc:sldMkLst>
          <pc:docMk/>
          <pc:sldMk cId="2800902448" sldId="260"/>
        </pc:sldMkLst>
        <pc:spChg chg="mod">
          <ac:chgData name="Rachel Hibler" userId="e4871ef2-6517-4943-8802-44b8069933e4" providerId="ADAL" clId="{94CF8EDD-377F-41D2-948A-9AFB5A0CC8FD}" dt="2020-03-30T18:37:17.739" v="9" actId="255"/>
          <ac:spMkLst>
            <pc:docMk/>
            <pc:sldMk cId="2800902448" sldId="260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2009200269" sldId="261"/>
        </pc:sldMkLst>
      </pc:sldChg>
      <pc:sldChg chg="modSp add del">
        <pc:chgData name="Rachel Hibler" userId="e4871ef2-6517-4943-8802-44b8069933e4" providerId="ADAL" clId="{94CF8EDD-377F-41D2-948A-9AFB5A0CC8FD}" dt="2020-03-30T18:37:35.491" v="55" actId="255"/>
        <pc:sldMkLst>
          <pc:docMk/>
          <pc:sldMk cId="3744029507" sldId="265"/>
        </pc:sldMkLst>
        <pc:spChg chg="mod">
          <ac:chgData name="Rachel Hibler" userId="e4871ef2-6517-4943-8802-44b8069933e4" providerId="ADAL" clId="{94CF8EDD-377F-41D2-948A-9AFB5A0CC8FD}" dt="2020-03-30T18:37:35.491" v="55" actId="255"/>
          <ac:spMkLst>
            <pc:docMk/>
            <pc:sldMk cId="3744029507" sldId="265"/>
            <ac:spMk id="3" creationId="{D0FEAEBC-E51B-4829-A921-BACE1586A218}"/>
          </ac:spMkLst>
        </pc:spChg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579408589" sldId="266"/>
        </pc:sldMkLst>
      </pc:sldChg>
      <pc:sldChg chg="add del">
        <pc:chgData name="Rachel Hibler" userId="e4871ef2-6517-4943-8802-44b8069933e4" providerId="ADAL" clId="{94CF8EDD-377F-41D2-948A-9AFB5A0CC8FD}" dt="2020-03-30T18:36:50.260" v="5"/>
        <pc:sldMkLst>
          <pc:docMk/>
          <pc:sldMk cId="3892885266" sldId="267"/>
        </pc:sldMkLst>
      </pc:sldChg>
      <pc:sldChg chg="add del">
        <pc:chgData name="Rachel Hibler" userId="e4871ef2-6517-4943-8802-44b8069933e4" providerId="ADAL" clId="{94CF8EDD-377F-41D2-948A-9AFB5A0CC8FD}" dt="2020-03-30T18:36:52.120" v="6" actId="47"/>
        <pc:sldMkLst>
          <pc:docMk/>
          <pc:sldMk cId="4212338513" sldId="270"/>
        </pc:sldMkLst>
      </pc:sldChg>
    </pc:docChg>
  </pc:docChgLst>
  <pc:docChgLst>
    <pc:chgData name="Rachel Hibler" userId="e4871ef2-6517-4943-8802-44b8069933e4" providerId="ADAL" clId="{81A89C14-6BA4-4E1F-A28B-3E57D3FD73B3}"/>
    <pc:docChg chg="custSel modSld">
      <pc:chgData name="Rachel Hibler" userId="e4871ef2-6517-4943-8802-44b8069933e4" providerId="ADAL" clId="{81A89C14-6BA4-4E1F-A28B-3E57D3FD73B3}" dt="2019-11-12T20:08:08.466" v="186" actId="1076"/>
      <pc:docMkLst>
        <pc:docMk/>
      </pc:docMkLst>
      <pc:sldChg chg="modSp">
        <pc:chgData name="Rachel Hibler" userId="e4871ef2-6517-4943-8802-44b8069933e4" providerId="ADAL" clId="{81A89C14-6BA4-4E1F-A28B-3E57D3FD73B3}" dt="2019-11-12T19:41:39.868" v="4" actId="255"/>
        <pc:sldMkLst>
          <pc:docMk/>
          <pc:sldMk cId="1525464257" sldId="256"/>
        </pc:sldMkLst>
        <pc:spChg chg="mod">
          <ac:chgData name="Rachel Hibler" userId="e4871ef2-6517-4943-8802-44b8069933e4" providerId="ADAL" clId="{81A89C14-6BA4-4E1F-A28B-3E57D3FD73B3}" dt="2019-11-12T19:41:36.432" v="3" actId="27636"/>
          <ac:spMkLst>
            <pc:docMk/>
            <pc:sldMk cId="1525464257" sldId="256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1:39.868" v="4" actId="255"/>
          <ac:spMkLst>
            <pc:docMk/>
            <pc:sldMk cId="1525464257" sldId="256"/>
            <ac:spMk id="3" creationId="{D0FEAEBC-E51B-4829-A921-BACE1586A218}"/>
          </ac:spMkLst>
        </pc:spChg>
      </pc:sldChg>
      <pc:sldChg chg="addSp delSp modSp">
        <pc:chgData name="Rachel Hibler" userId="e4871ef2-6517-4943-8802-44b8069933e4" providerId="ADAL" clId="{81A89C14-6BA4-4E1F-A28B-3E57D3FD73B3}" dt="2019-11-12T19:57:22.148" v="117" actId="1076"/>
        <pc:sldMkLst>
          <pc:docMk/>
          <pc:sldMk cId="902095113" sldId="257"/>
        </pc:sldMkLst>
        <pc:spChg chg="mod">
          <ac:chgData name="Rachel Hibler" userId="e4871ef2-6517-4943-8802-44b8069933e4" providerId="ADAL" clId="{81A89C14-6BA4-4E1F-A28B-3E57D3FD73B3}" dt="2019-11-12T19:42:04.511" v="9" actId="1076"/>
          <ac:spMkLst>
            <pc:docMk/>
            <pc:sldMk cId="902095113" sldId="257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2:10.040" v="12" actId="14100"/>
          <ac:spMkLst>
            <pc:docMk/>
            <pc:sldMk cId="902095113" sldId="257"/>
            <ac:spMk id="3" creationId="{D0FEAEBC-E51B-4829-A921-BACE1586A218}"/>
          </ac:spMkLst>
        </pc:spChg>
        <pc:picChg chg="add del mod">
          <ac:chgData name="Rachel Hibler" userId="e4871ef2-6517-4943-8802-44b8069933e4" providerId="ADAL" clId="{81A89C14-6BA4-4E1F-A28B-3E57D3FD73B3}" dt="2019-11-12T19:56:57.467" v="111" actId="478"/>
          <ac:picMkLst>
            <pc:docMk/>
            <pc:sldMk cId="902095113" sldId="257"/>
            <ac:picMk id="1026" creationId="{1F811B1F-ECD5-4B2D-9E92-D717AC0CD0E0}"/>
          </ac:picMkLst>
        </pc:picChg>
        <pc:picChg chg="add mod">
          <ac:chgData name="Rachel Hibler" userId="e4871ef2-6517-4943-8802-44b8069933e4" providerId="ADAL" clId="{81A89C14-6BA4-4E1F-A28B-3E57D3FD73B3}" dt="2019-11-12T19:57:22.148" v="117" actId="1076"/>
          <ac:picMkLst>
            <pc:docMk/>
            <pc:sldMk cId="902095113" sldId="257"/>
            <ac:picMk id="1028" creationId="{7CB84DE0-B9A8-4BCE-B63A-375C4C489FEE}"/>
          </ac:picMkLst>
        </pc:picChg>
      </pc:sldChg>
      <pc:sldChg chg="addSp modSp">
        <pc:chgData name="Rachel Hibler" userId="e4871ef2-6517-4943-8802-44b8069933e4" providerId="ADAL" clId="{81A89C14-6BA4-4E1F-A28B-3E57D3FD73B3}" dt="2019-11-12T19:57:40.420" v="122" actId="1076"/>
        <pc:sldMkLst>
          <pc:docMk/>
          <pc:sldMk cId="810885835" sldId="258"/>
        </pc:sldMkLst>
        <pc:spChg chg="mod">
          <ac:chgData name="Rachel Hibler" userId="e4871ef2-6517-4943-8802-44b8069933e4" providerId="ADAL" clId="{81A89C14-6BA4-4E1F-A28B-3E57D3FD73B3}" dt="2019-11-12T19:42:28.039" v="20" actId="1076"/>
          <ac:spMkLst>
            <pc:docMk/>
            <pc:sldMk cId="810885835" sldId="258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2:32.178" v="22" actId="14100"/>
          <ac:spMkLst>
            <pc:docMk/>
            <pc:sldMk cId="810885835" sldId="258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19:57:40.420" v="122" actId="1076"/>
          <ac:picMkLst>
            <pc:docMk/>
            <pc:sldMk cId="810885835" sldId="258"/>
            <ac:picMk id="2050" creationId="{F99E4C26-F4FD-4849-83CD-BADD2EFE0639}"/>
          </ac:picMkLst>
        </pc:picChg>
      </pc:sldChg>
      <pc:sldChg chg="addSp modSp">
        <pc:chgData name="Rachel Hibler" userId="e4871ef2-6517-4943-8802-44b8069933e4" providerId="ADAL" clId="{81A89C14-6BA4-4E1F-A28B-3E57D3FD73B3}" dt="2019-11-12T19:59:02.254" v="132" actId="1076"/>
        <pc:sldMkLst>
          <pc:docMk/>
          <pc:sldMk cId="3598208967" sldId="259"/>
        </pc:sldMkLst>
        <pc:spChg chg="mod">
          <ac:chgData name="Rachel Hibler" userId="e4871ef2-6517-4943-8802-44b8069933e4" providerId="ADAL" clId="{81A89C14-6BA4-4E1F-A28B-3E57D3FD73B3}" dt="2019-11-12T19:42:44.393" v="26" actId="1076"/>
          <ac:spMkLst>
            <pc:docMk/>
            <pc:sldMk cId="3598208967" sldId="259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2:53.169" v="30" actId="1076"/>
          <ac:spMkLst>
            <pc:docMk/>
            <pc:sldMk cId="3598208967" sldId="259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19:58:14.421" v="127" actId="1076"/>
          <ac:picMkLst>
            <pc:docMk/>
            <pc:sldMk cId="3598208967" sldId="259"/>
            <ac:picMk id="3074" creationId="{B5E0BEE9-B635-4D0B-9938-3CECE0B19DA4}"/>
          </ac:picMkLst>
        </pc:picChg>
        <pc:picChg chg="add mod">
          <ac:chgData name="Rachel Hibler" userId="e4871ef2-6517-4943-8802-44b8069933e4" providerId="ADAL" clId="{81A89C14-6BA4-4E1F-A28B-3E57D3FD73B3}" dt="2019-11-12T19:59:02.254" v="132" actId="1076"/>
          <ac:picMkLst>
            <pc:docMk/>
            <pc:sldMk cId="3598208967" sldId="259"/>
            <ac:picMk id="3076" creationId="{74162C15-2148-432E-B6EF-1F340461DE64}"/>
          </ac:picMkLst>
        </pc:picChg>
      </pc:sldChg>
      <pc:sldChg chg="addSp modSp">
        <pc:chgData name="Rachel Hibler" userId="e4871ef2-6517-4943-8802-44b8069933e4" providerId="ADAL" clId="{81A89C14-6BA4-4E1F-A28B-3E57D3FD73B3}" dt="2019-11-12T19:59:23.386" v="136" actId="1076"/>
        <pc:sldMkLst>
          <pc:docMk/>
          <pc:sldMk cId="2800902448" sldId="260"/>
        </pc:sldMkLst>
        <pc:spChg chg="mod">
          <ac:chgData name="Rachel Hibler" userId="e4871ef2-6517-4943-8802-44b8069933e4" providerId="ADAL" clId="{81A89C14-6BA4-4E1F-A28B-3E57D3FD73B3}" dt="2019-11-12T19:43:07.474" v="39" actId="1076"/>
          <ac:spMkLst>
            <pc:docMk/>
            <pc:sldMk cId="2800902448" sldId="260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3:17.411" v="44" actId="1076"/>
          <ac:spMkLst>
            <pc:docMk/>
            <pc:sldMk cId="2800902448" sldId="260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19:59:23.386" v="136" actId="1076"/>
          <ac:picMkLst>
            <pc:docMk/>
            <pc:sldMk cId="2800902448" sldId="260"/>
            <ac:picMk id="4098" creationId="{679D036B-23D3-471E-BCC3-ECD98B9573A2}"/>
          </ac:picMkLst>
        </pc:picChg>
      </pc:sldChg>
      <pc:sldChg chg="addSp modSp">
        <pc:chgData name="Rachel Hibler" userId="e4871ef2-6517-4943-8802-44b8069933e4" providerId="ADAL" clId="{81A89C14-6BA4-4E1F-A28B-3E57D3FD73B3}" dt="2019-11-12T19:59:45.263" v="142" actId="1076"/>
        <pc:sldMkLst>
          <pc:docMk/>
          <pc:sldMk cId="2009200269" sldId="261"/>
        </pc:sldMkLst>
        <pc:spChg chg="mod">
          <ac:chgData name="Rachel Hibler" userId="e4871ef2-6517-4943-8802-44b8069933e4" providerId="ADAL" clId="{81A89C14-6BA4-4E1F-A28B-3E57D3FD73B3}" dt="2019-11-12T19:43:29.611" v="48" actId="1076"/>
          <ac:spMkLst>
            <pc:docMk/>
            <pc:sldMk cId="2009200269" sldId="261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3:39.082" v="52" actId="14100"/>
          <ac:spMkLst>
            <pc:docMk/>
            <pc:sldMk cId="2009200269" sldId="261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19:59:45.263" v="142" actId="1076"/>
          <ac:picMkLst>
            <pc:docMk/>
            <pc:sldMk cId="2009200269" sldId="261"/>
            <ac:picMk id="5122" creationId="{3195CF79-2BC7-4985-9FB4-5BCFE231AC81}"/>
          </ac:picMkLst>
        </pc:picChg>
      </pc:sldChg>
      <pc:sldChg chg="addSp delSp modSp">
        <pc:chgData name="Rachel Hibler" userId="e4871ef2-6517-4943-8802-44b8069933e4" providerId="ADAL" clId="{81A89C14-6BA4-4E1F-A28B-3E57D3FD73B3}" dt="2019-11-12T20:01:23.953" v="159" actId="1076"/>
        <pc:sldMkLst>
          <pc:docMk/>
          <pc:sldMk cId="3744029507" sldId="265"/>
        </pc:sldMkLst>
        <pc:spChg chg="mod">
          <ac:chgData name="Rachel Hibler" userId="e4871ef2-6517-4943-8802-44b8069933e4" providerId="ADAL" clId="{81A89C14-6BA4-4E1F-A28B-3E57D3FD73B3}" dt="2019-11-12T19:43:49.074" v="57" actId="1076"/>
          <ac:spMkLst>
            <pc:docMk/>
            <pc:sldMk cId="3744029507" sldId="265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20:01:22.514" v="158" actId="1076"/>
          <ac:spMkLst>
            <pc:docMk/>
            <pc:sldMk cId="3744029507" sldId="265"/>
            <ac:spMk id="3" creationId="{D0FEAEBC-E51B-4829-A921-BACE1586A218}"/>
          </ac:spMkLst>
        </pc:spChg>
        <pc:picChg chg="add del mod">
          <ac:chgData name="Rachel Hibler" userId="e4871ef2-6517-4943-8802-44b8069933e4" providerId="ADAL" clId="{81A89C14-6BA4-4E1F-A28B-3E57D3FD73B3}" dt="2019-11-12T20:01:08.973" v="150" actId="478"/>
          <ac:picMkLst>
            <pc:docMk/>
            <pc:sldMk cId="3744029507" sldId="265"/>
            <ac:picMk id="6146" creationId="{751E12ED-D41B-4899-B215-14BEE9BC4E64}"/>
          </ac:picMkLst>
        </pc:picChg>
        <pc:picChg chg="add mod">
          <ac:chgData name="Rachel Hibler" userId="e4871ef2-6517-4943-8802-44b8069933e4" providerId="ADAL" clId="{81A89C14-6BA4-4E1F-A28B-3E57D3FD73B3}" dt="2019-11-12T20:01:23.953" v="159" actId="1076"/>
          <ac:picMkLst>
            <pc:docMk/>
            <pc:sldMk cId="3744029507" sldId="265"/>
            <ac:picMk id="6148" creationId="{48C090DA-0AEF-4CB8-90D3-6981B3969D8D}"/>
          </ac:picMkLst>
        </pc:picChg>
      </pc:sldChg>
      <pc:sldChg chg="addSp modSp">
        <pc:chgData name="Rachel Hibler" userId="e4871ef2-6517-4943-8802-44b8069933e4" providerId="ADAL" clId="{81A89C14-6BA4-4E1F-A28B-3E57D3FD73B3}" dt="2019-11-12T20:05:43.326" v="168" actId="1076"/>
        <pc:sldMkLst>
          <pc:docMk/>
          <pc:sldMk cId="579408589" sldId="266"/>
        </pc:sldMkLst>
        <pc:spChg chg="mod">
          <ac:chgData name="Rachel Hibler" userId="e4871ef2-6517-4943-8802-44b8069933e4" providerId="ADAL" clId="{81A89C14-6BA4-4E1F-A28B-3E57D3FD73B3}" dt="2019-11-12T19:44:10.083" v="75" actId="1076"/>
          <ac:spMkLst>
            <pc:docMk/>
            <pc:sldMk cId="579408589" sldId="266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20:05:42.574" v="167" actId="1076"/>
          <ac:spMkLst>
            <pc:docMk/>
            <pc:sldMk cId="579408589" sldId="266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20:05:43.326" v="168" actId="1076"/>
          <ac:picMkLst>
            <pc:docMk/>
            <pc:sldMk cId="579408589" sldId="266"/>
            <ac:picMk id="7170" creationId="{1B613754-13B7-4828-9028-184F66DC89B5}"/>
          </ac:picMkLst>
        </pc:picChg>
      </pc:sldChg>
      <pc:sldChg chg="addSp modSp">
        <pc:chgData name="Rachel Hibler" userId="e4871ef2-6517-4943-8802-44b8069933e4" providerId="ADAL" clId="{81A89C14-6BA4-4E1F-A28B-3E57D3FD73B3}" dt="2019-11-12T20:06:21.486" v="174" actId="1076"/>
        <pc:sldMkLst>
          <pc:docMk/>
          <pc:sldMk cId="3892885266" sldId="267"/>
        </pc:sldMkLst>
        <pc:spChg chg="mod">
          <ac:chgData name="Rachel Hibler" userId="e4871ef2-6517-4943-8802-44b8069933e4" providerId="ADAL" clId="{81A89C14-6BA4-4E1F-A28B-3E57D3FD73B3}" dt="2019-11-12T19:44:26.401" v="82" actId="1076"/>
          <ac:spMkLst>
            <pc:docMk/>
            <pc:sldMk cId="3892885266" sldId="267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20:06:20.247" v="173" actId="1076"/>
          <ac:spMkLst>
            <pc:docMk/>
            <pc:sldMk cId="3892885266" sldId="267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20:06:04.637" v="170" actId="1076"/>
          <ac:picMkLst>
            <pc:docMk/>
            <pc:sldMk cId="3892885266" sldId="267"/>
            <ac:picMk id="8194" creationId="{6209DEC0-B3CD-414C-A565-6BC27DBA3F88}"/>
          </ac:picMkLst>
        </pc:picChg>
        <pc:picChg chg="add mod">
          <ac:chgData name="Rachel Hibler" userId="e4871ef2-6517-4943-8802-44b8069933e4" providerId="ADAL" clId="{81A89C14-6BA4-4E1F-A28B-3E57D3FD73B3}" dt="2019-11-12T20:06:21.486" v="174" actId="1076"/>
          <ac:picMkLst>
            <pc:docMk/>
            <pc:sldMk cId="3892885266" sldId="267"/>
            <ac:picMk id="8196" creationId="{0FE9444B-D4E5-46AA-9F39-54D8B59F8F68}"/>
          </ac:picMkLst>
        </pc:picChg>
      </pc:sldChg>
      <pc:sldChg chg="addSp modSp">
        <pc:chgData name="Rachel Hibler" userId="e4871ef2-6517-4943-8802-44b8069933e4" providerId="ADAL" clId="{81A89C14-6BA4-4E1F-A28B-3E57D3FD73B3}" dt="2019-11-12T20:07:46.504" v="178" actId="14100"/>
        <pc:sldMkLst>
          <pc:docMk/>
          <pc:sldMk cId="2977082026" sldId="268"/>
        </pc:sldMkLst>
        <pc:spChg chg="mod">
          <ac:chgData name="Rachel Hibler" userId="e4871ef2-6517-4943-8802-44b8069933e4" providerId="ADAL" clId="{81A89C14-6BA4-4E1F-A28B-3E57D3FD73B3}" dt="2019-11-12T19:44:46.490" v="92" actId="1076"/>
          <ac:spMkLst>
            <pc:docMk/>
            <pc:sldMk cId="2977082026" sldId="268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4:56.507" v="97" actId="1076"/>
          <ac:spMkLst>
            <pc:docMk/>
            <pc:sldMk cId="2977082026" sldId="268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20:07:46.504" v="178" actId="14100"/>
          <ac:picMkLst>
            <pc:docMk/>
            <pc:sldMk cId="2977082026" sldId="268"/>
            <ac:picMk id="9218" creationId="{2E3C1AD8-8289-4532-A27F-38147F833750}"/>
          </ac:picMkLst>
        </pc:picChg>
      </pc:sldChg>
      <pc:sldChg chg="addSp modSp">
        <pc:chgData name="Rachel Hibler" userId="e4871ef2-6517-4943-8802-44b8069933e4" providerId="ADAL" clId="{81A89C14-6BA4-4E1F-A28B-3E57D3FD73B3}" dt="2019-11-12T20:08:08.466" v="186" actId="1076"/>
        <pc:sldMkLst>
          <pc:docMk/>
          <pc:sldMk cId="861911146" sldId="269"/>
        </pc:sldMkLst>
        <pc:spChg chg="mod">
          <ac:chgData name="Rachel Hibler" userId="e4871ef2-6517-4943-8802-44b8069933e4" providerId="ADAL" clId="{81A89C14-6BA4-4E1F-A28B-3E57D3FD73B3}" dt="2019-11-12T19:45:06.420" v="102" actId="1076"/>
          <ac:spMkLst>
            <pc:docMk/>
            <pc:sldMk cId="861911146" sldId="269"/>
            <ac:spMk id="2" creationId="{77BCD25E-7515-483B-A328-911E982B523C}"/>
          </ac:spMkLst>
        </pc:spChg>
        <pc:spChg chg="mod">
          <ac:chgData name="Rachel Hibler" userId="e4871ef2-6517-4943-8802-44b8069933e4" providerId="ADAL" clId="{81A89C14-6BA4-4E1F-A28B-3E57D3FD73B3}" dt="2019-11-12T19:45:15.104" v="106" actId="14100"/>
          <ac:spMkLst>
            <pc:docMk/>
            <pc:sldMk cId="861911146" sldId="269"/>
            <ac:spMk id="3" creationId="{D0FEAEBC-E51B-4829-A921-BACE1586A218}"/>
          </ac:spMkLst>
        </pc:spChg>
        <pc:picChg chg="add mod">
          <ac:chgData name="Rachel Hibler" userId="e4871ef2-6517-4943-8802-44b8069933e4" providerId="ADAL" clId="{81A89C14-6BA4-4E1F-A28B-3E57D3FD73B3}" dt="2019-11-12T20:08:08.466" v="186" actId="1076"/>
          <ac:picMkLst>
            <pc:docMk/>
            <pc:sldMk cId="861911146" sldId="269"/>
            <ac:picMk id="10242" creationId="{AFC1FF4B-1B80-4F2E-8250-15EA8F6373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C701-2CB3-492E-9000-141A9000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ECE0-4F9B-4A74-95B6-ECC57FD5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D987-7CDB-445B-9C1F-2DCE6317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9BF38-634A-48FB-A633-C0A4FA8B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892-4937-4B68-86AC-0444A022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839D-EAF9-48E3-8A33-06824FB5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3F421-0C54-40E6-AF8D-406E698C9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63169-4C7C-4CB8-BCCC-411140B0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0BBE-D11E-49B8-8556-FA31DB1F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D7513-56F5-4A83-A1FB-73E2E21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4E58F-0126-403D-8AF1-BE33CE21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CFA6-7EF6-461A-98DD-E18A961DE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D2EA0-B1E3-4957-8844-7BAA40DF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5280-280D-4E3B-992D-A296AF6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FE68-FC3E-46F8-B16F-B3B85D65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912A-1CBF-4297-80AB-4A7FEAF2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1A-4C05-45CD-8A1D-E4F108B2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0D86-ABF6-43EB-A720-609AD21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2CBC1-8769-4D78-B525-566088BB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B1990-B43A-479B-984B-1AD0702C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30FD-E1F6-4C13-8333-15DE110B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85E18-24D9-4E22-B850-609C26A4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DFAF-F42E-4CAB-9A75-A4D4ADF8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6A5CA-9DBE-41CD-BA08-34124AB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8C320-93CE-42FE-AF71-2338189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89D-34C9-47E3-83F9-50C7F3A1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3734-E15C-488C-8F0A-829CA6192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BE15-4DF6-47C9-85E7-00213703E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79755-C8BA-4E30-A7AC-9A0C72E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8E7B0-DFC2-4D16-AA31-16D1BA9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D57B6-D637-4492-87C8-27278E06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044-C848-4456-8EA0-4F659901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6D10-5AE0-496A-B00F-1F04A8EC9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AF3D4-C92C-4D58-888D-0E3B1AD0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F046-1458-4EE2-80E4-AF1A2D72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EE47-859F-427C-99AD-1D787C166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DF059-62A4-43E0-932A-7EE97CE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8EB77-9AB4-4757-A100-51201E92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8D49C-C2C9-47EA-84C3-9A9462D2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9EEF-3B07-46E6-B78F-8A3A79D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E28A3-9E52-45D3-9F69-C8D8FC39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EF1CC-3C4F-4DA4-9280-313EB1D1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47EA9-3139-4E40-9923-C0A7DA2E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A2A0D-85DD-4155-A910-D3AFA5EB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56580-FC09-4507-AD09-A30FD453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D68AA-702C-474D-ACCF-984FBE10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1039-49A9-401F-81E7-7B691815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E6D8-BDAC-48EF-9B75-1395EB86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6245-FD59-4669-AB35-DE918A41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D2F-3E40-47E1-8E37-C87E001D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BC48-759A-4733-9E7D-215E72B4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89F4-F3B9-4B8E-ABAB-492BAA29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B0E2-A835-4EC3-AD84-A07FE0A6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AC48E-E4B0-4578-A1B3-00050241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CE7F-E18A-4F3D-90BF-AD84DC60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BB27-7E84-49EA-9180-73A794DE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F1115-C35D-475F-91D0-D1A5EB00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B7DB-8F03-4E85-8059-643E5805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D873D-B63A-4864-9EFE-71421C9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0C8F-C103-440A-A65F-01332BEA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6CAC6-249C-4021-9A99-2DF0056FC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AB966-0E84-401E-8AE8-FF289327D953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5F17-EEE8-4098-904C-9C319A90F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29CC-1534-40C0-9D4E-C4231C24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7095-2F6B-4247-A5D0-494DB685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Vocab Week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R-S</a:t>
            </a:r>
          </a:p>
        </p:txBody>
      </p:sp>
    </p:spTree>
    <p:extLst>
      <p:ext uri="{BB962C8B-B14F-4D97-AF65-F5344CB8AC3E}">
        <p14:creationId xmlns:p14="http://schemas.microsoft.com/office/powerpoint/2010/main" val="15254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247" y="0"/>
            <a:ext cx="9144000" cy="1591516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082" y="1369826"/>
            <a:ext cx="9144000" cy="934451"/>
          </a:xfrm>
        </p:spPr>
        <p:txBody>
          <a:bodyPr>
            <a:normAutofit/>
          </a:bodyPr>
          <a:lstStyle/>
          <a:p>
            <a:pPr lvl="0"/>
            <a:r>
              <a:rPr lang="en-US" sz="5000" dirty="0"/>
              <a:t>the area where an actor performs.</a:t>
            </a:r>
          </a:p>
        </p:txBody>
      </p:sp>
      <p:pic>
        <p:nvPicPr>
          <p:cNvPr id="7170" name="Picture 2" descr="Image result for stage">
            <a:extLst>
              <a:ext uri="{FF2B5EF4-FFF2-40B4-BE49-F238E27FC236}">
                <a16:creationId xmlns:a16="http://schemas.microsoft.com/office/drawing/2014/main" id="{D1EE5A7A-5920-40F4-AA0A-D91EC03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346"/>
            <a:ext cx="6750424" cy="46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tage meme">
            <a:extLst>
              <a:ext uri="{FF2B5EF4-FFF2-40B4-BE49-F238E27FC236}">
                <a16:creationId xmlns:a16="http://schemas.microsoft.com/office/drawing/2014/main" id="{3AD92828-6AC3-4F3D-B621-2815C2CC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48" y="2537360"/>
            <a:ext cx="5411152" cy="36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0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811" y="0"/>
            <a:ext cx="9144000" cy="150186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Strike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14650"/>
            <a:ext cx="7557247" cy="2620025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cast and crew come together to break down the set, put away all costumes and props.</a:t>
            </a:r>
          </a:p>
        </p:txBody>
      </p:sp>
      <p:pic>
        <p:nvPicPr>
          <p:cNvPr id="8194" name="Picture 2" descr="Image result for theatre strike meme">
            <a:extLst>
              <a:ext uri="{FF2B5EF4-FFF2-40B4-BE49-F238E27FC236}">
                <a16:creationId xmlns:a16="http://schemas.microsoft.com/office/drawing/2014/main" id="{C5EC67E9-7A1E-40D2-A46E-6A83B3101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b="20277"/>
          <a:stretch/>
        </p:blipFill>
        <p:spPr bwMode="auto">
          <a:xfrm>
            <a:off x="619530" y="4357405"/>
            <a:ext cx="5476470" cy="23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heatre strike meme">
            <a:extLst>
              <a:ext uri="{FF2B5EF4-FFF2-40B4-BE49-F238E27FC236}">
                <a16:creationId xmlns:a16="http://schemas.microsoft.com/office/drawing/2014/main" id="{851C2DFF-8230-4896-A65B-709BED85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85" y="3167716"/>
            <a:ext cx="4548915" cy="36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heatre strike meme">
            <a:extLst>
              <a:ext uri="{FF2B5EF4-FFF2-40B4-BE49-F238E27FC236}">
                <a16:creationId xmlns:a16="http://schemas.microsoft.com/office/drawing/2014/main" id="{0307C212-FEBE-46FD-9DA6-B59CDBE3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943" y="89647"/>
            <a:ext cx="2970118" cy="29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623" y="0"/>
            <a:ext cx="6732494" cy="213359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Royalty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53736"/>
            <a:ext cx="12192000" cy="157059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the money paid to a copyright company for the right to perform a play.</a:t>
            </a:r>
          </a:p>
        </p:txBody>
      </p:sp>
      <p:pic>
        <p:nvPicPr>
          <p:cNvPr id="9218" name="Picture 2" descr="Image result for pay royalties for a show">
            <a:extLst>
              <a:ext uri="{FF2B5EF4-FFF2-40B4-BE49-F238E27FC236}">
                <a16:creationId xmlns:a16="http://schemas.microsoft.com/office/drawing/2014/main" id="{2E3C1AD8-8289-4532-A27F-38147F83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0" y="3676090"/>
            <a:ext cx="5656730" cy="31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459" y="62753"/>
            <a:ext cx="9144000" cy="1645304"/>
          </a:xfrm>
        </p:spPr>
        <p:txBody>
          <a:bodyPr>
            <a:normAutofit fontScale="90000"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Run-Through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78037"/>
            <a:ext cx="5199529" cy="4564809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 a rehearsal moving from start to finish without stopping for corrections or notes.</a:t>
            </a:r>
          </a:p>
        </p:txBody>
      </p:sp>
      <p:pic>
        <p:nvPicPr>
          <p:cNvPr id="10242" name="Picture 2" descr="Image result for run through">
            <a:extLst>
              <a:ext uri="{FF2B5EF4-FFF2-40B4-BE49-F238E27FC236}">
                <a16:creationId xmlns:a16="http://schemas.microsoft.com/office/drawing/2014/main" id="{AFC1FF4B-1B80-4F2E-8250-15EA8F63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95" y="2423340"/>
            <a:ext cx="7201405" cy="33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1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753" y="0"/>
            <a:ext cx="12192000" cy="1692555"/>
          </a:xfrm>
        </p:spPr>
        <p:txBody>
          <a:bodyPr>
            <a:no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Running Crew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844956"/>
            <a:ext cx="6866965" cy="5013044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collective term used to describe the members of the technical crew who supervise and run the various technical aspects of the production during a performance.</a:t>
            </a:r>
          </a:p>
        </p:txBody>
      </p:sp>
      <p:pic>
        <p:nvPicPr>
          <p:cNvPr id="1030" name="Picture 6" descr="Image result for backstage running crew meme">
            <a:extLst>
              <a:ext uri="{FF2B5EF4-FFF2-40B4-BE49-F238E27FC236}">
                <a16:creationId xmlns:a16="http://schemas.microsoft.com/office/drawing/2014/main" id="{B980C5BD-AEF3-4A99-B0DD-03A5941C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57" y="1692555"/>
            <a:ext cx="5013043" cy="50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9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77" y="0"/>
            <a:ext cx="9144000" cy="1549119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Scene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75958"/>
            <a:ext cx="12192000" cy="2036501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division of an act, usually denoting a change in time or place; can also be the descriptor for the locale of a play</a:t>
            </a:r>
          </a:p>
        </p:txBody>
      </p:sp>
      <p:pic>
        <p:nvPicPr>
          <p:cNvPr id="3074" name="Picture 2" descr="Image result for theatre scene">
            <a:extLst>
              <a:ext uri="{FF2B5EF4-FFF2-40B4-BE49-F238E27FC236}">
                <a16:creationId xmlns:a16="http://schemas.microsoft.com/office/drawing/2014/main" id="{FA22A665-C565-493B-BAD6-13EC150F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5054"/>
            <a:ext cx="5217459" cy="34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heatre scene">
            <a:extLst>
              <a:ext uri="{FF2B5EF4-FFF2-40B4-BE49-F238E27FC236}">
                <a16:creationId xmlns:a16="http://schemas.microsoft.com/office/drawing/2014/main" id="{EC52EB1A-BBDC-43B1-82BE-72815FF3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1" y="3338541"/>
            <a:ext cx="5217459" cy="34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6" y="0"/>
            <a:ext cx="9144000" cy="153772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541" y="1273830"/>
            <a:ext cx="9789459" cy="1537729"/>
          </a:xfrm>
        </p:spPr>
        <p:txBody>
          <a:bodyPr>
            <a:noAutofit/>
          </a:bodyPr>
          <a:lstStyle/>
          <a:p>
            <a:r>
              <a:rPr lang="en-US" sz="5000" dirty="0"/>
              <a:t>dialogue, lyrics, and stage directions of a musical or play</a:t>
            </a:r>
          </a:p>
        </p:txBody>
      </p:sp>
      <p:pic>
        <p:nvPicPr>
          <p:cNvPr id="4" name="Picture 4" descr="Image result for backstage running crew">
            <a:extLst>
              <a:ext uri="{FF2B5EF4-FFF2-40B4-BE49-F238E27FC236}">
                <a16:creationId xmlns:a16="http://schemas.microsoft.com/office/drawing/2014/main" id="{7942EF31-5715-4230-A0C8-F65ADCCB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4" y="2168200"/>
            <a:ext cx="4564294" cy="45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script meme">
            <a:extLst>
              <a:ext uri="{FF2B5EF4-FFF2-40B4-BE49-F238E27FC236}">
                <a16:creationId xmlns:a16="http://schemas.microsoft.com/office/drawing/2014/main" id="{E208CFC4-A155-4D27-8570-ADB3181D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2856716"/>
            <a:ext cx="4921623" cy="38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0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18" y="0"/>
            <a:ext cx="9144000" cy="155565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Set/Setting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612" y="1351896"/>
            <a:ext cx="5925671" cy="5371633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indicates the place where the action of a play occurs, time and place. Also, the set pieces which show the place.</a:t>
            </a:r>
          </a:p>
        </p:txBody>
      </p:sp>
      <p:pic>
        <p:nvPicPr>
          <p:cNvPr id="5122" name="Picture 2" descr="Image result for guys and dolls set">
            <a:extLst>
              <a:ext uri="{FF2B5EF4-FFF2-40B4-BE49-F238E27FC236}">
                <a16:creationId xmlns:a16="http://schemas.microsoft.com/office/drawing/2014/main" id="{9A5A8B07-1045-4647-8808-0E64F9B2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89" y="1667518"/>
            <a:ext cx="6499411" cy="4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470" y="0"/>
            <a:ext cx="9144000" cy="1519798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Sightlines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19798"/>
            <a:ext cx="12192000" cy="1519797"/>
          </a:xfrm>
        </p:spPr>
        <p:txBody>
          <a:bodyPr>
            <a:noAutofit/>
          </a:bodyPr>
          <a:lstStyle/>
          <a:p>
            <a:pPr lvl="0"/>
            <a:r>
              <a:rPr lang="en-US" sz="5000" dirty="0"/>
              <a:t>locations in the House where the audience will see on stage.</a:t>
            </a:r>
          </a:p>
        </p:txBody>
      </p:sp>
      <p:pic>
        <p:nvPicPr>
          <p:cNvPr id="6146" name="Picture 2" descr="Image result for theater sightlines">
            <a:extLst>
              <a:ext uri="{FF2B5EF4-FFF2-40B4-BE49-F238E27FC236}">
                <a16:creationId xmlns:a16="http://schemas.microsoft.com/office/drawing/2014/main" id="{CE7568D1-96A2-4010-A354-1CEEEE34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47" y="2929778"/>
            <a:ext cx="6983506" cy="39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D25E-7515-483B-A328-911E982B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7" y="0"/>
            <a:ext cx="9144000" cy="1555657"/>
          </a:xfrm>
        </p:spPr>
        <p:txBody>
          <a:bodyPr>
            <a:normAutofit/>
          </a:bodyPr>
          <a:lstStyle/>
          <a:p>
            <a:r>
              <a:rPr lang="en-US" sz="10000" dirty="0">
                <a:latin typeface="Broadway" panose="04040905080B02020502" pitchFamily="82" charset="0"/>
              </a:rPr>
              <a:t>Spike/Stake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EAEBC-E51B-4829-A921-BACE1586A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8" y="1555656"/>
            <a:ext cx="3649196" cy="5221661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a mark, usually made with a piece of glow tape put on or around the stage. Marking is the term for placing a stake.</a:t>
            </a:r>
          </a:p>
        </p:txBody>
      </p:sp>
      <p:pic>
        <p:nvPicPr>
          <p:cNvPr id="2050" name="Picture 2" descr="Image result for backstage running crew meme">
            <a:extLst>
              <a:ext uri="{FF2B5EF4-FFF2-40B4-BE49-F238E27FC236}">
                <a16:creationId xmlns:a16="http://schemas.microsoft.com/office/drawing/2014/main" id="{1B1CDB2D-EC40-4412-BC3E-24739FA5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65" y="1555657"/>
            <a:ext cx="3649196" cy="4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ike tape">
            <a:extLst>
              <a:ext uri="{FF2B5EF4-FFF2-40B4-BE49-F238E27FC236}">
                <a16:creationId xmlns:a16="http://schemas.microsoft.com/office/drawing/2014/main" id="{EB84A5E5-C26E-4D94-A1BE-7239DA9A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14" y="2060551"/>
            <a:ext cx="4322391" cy="32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2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201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Office Theme</vt:lpstr>
      <vt:lpstr>Vocab Week 9</vt:lpstr>
      <vt:lpstr>Royalty</vt:lpstr>
      <vt:lpstr>Run-Through</vt:lpstr>
      <vt:lpstr>Running Crew</vt:lpstr>
      <vt:lpstr>Scene</vt:lpstr>
      <vt:lpstr>Script</vt:lpstr>
      <vt:lpstr>Set/Setting</vt:lpstr>
      <vt:lpstr>Sightlines</vt:lpstr>
      <vt:lpstr>Spike/Stake</vt:lpstr>
      <vt:lpstr>Stage</vt:lpstr>
      <vt:lpstr>Strike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Week 1</dc:title>
  <dc:creator>Rachel Hibler</dc:creator>
  <cp:lastModifiedBy>Rachel Hibler</cp:lastModifiedBy>
  <cp:revision>9</cp:revision>
  <dcterms:created xsi:type="dcterms:W3CDTF">2019-07-17T17:28:36Z</dcterms:created>
  <dcterms:modified xsi:type="dcterms:W3CDTF">2020-03-30T18:37:35Z</dcterms:modified>
</cp:coreProperties>
</file>