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sldIdLst>
    <p:sldId id="286" r:id="rId2"/>
    <p:sldId id="287" r:id="rId3"/>
    <p:sldId id="288" r:id="rId4"/>
    <p:sldId id="289" r:id="rId5"/>
    <p:sldId id="290" r:id="rId6"/>
    <p:sldId id="291" r:id="rId7"/>
    <p:sldId id="293" r:id="rId8"/>
    <p:sldId id="294" r:id="rId9"/>
    <p:sldId id="295" r:id="rId10"/>
    <p:sldId id="296" r:id="rId11"/>
    <p:sldId id="297" r:id="rId12"/>
    <p:sldId id="29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772365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980574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960335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9355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646AA-F36E-4540-911D-FFFC0A0EF24A}" type="datetime1">
              <a:rPr lang="en-US" smtClean="0"/>
              <a:t>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1272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560070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5808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367175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42098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133539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F6FA2B21-3FCD-4721-B95C-427943F61125}" type="datetime1">
              <a:rPr lang="en-US" smtClean="0"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570016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878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24F2564-5596-8310-B181-DE797A521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err="1"/>
              <a:t>rhs</a:t>
            </a:r>
            <a:r>
              <a:rPr lang="en-US" sz="5400" dirty="0"/>
              <a:t> </a:t>
            </a:r>
            <a:r>
              <a:rPr lang="en-US" sz="5400" dirty="0" err="1"/>
              <a:t>reyes</a:t>
            </a:r>
            <a:r>
              <a:rPr lang="en-US" sz="5400" dirty="0"/>
              <a:t> scholars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970C33-31E1-6272-EB9B-F85374B5C2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Deadline: January 31, 2024</a:t>
            </a:r>
          </a:p>
        </p:txBody>
      </p:sp>
    </p:spTree>
    <p:extLst>
      <p:ext uri="{BB962C8B-B14F-4D97-AF65-F5344CB8AC3E}">
        <p14:creationId xmlns:p14="http://schemas.microsoft.com/office/powerpoint/2010/main" val="123655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D8386-969C-01F9-50B1-7630D9A91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493" y="1559768"/>
            <a:ext cx="2978281" cy="31353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3400" cap="all" spc="-100">
                <a:solidFill>
                  <a:schemeClr val="bg1"/>
                </a:solidFill>
              </a:rPr>
              <a:t>Signature and SUBMIT!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7EED584-97CD-81B2-11CD-E264E9F77A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46570" y="783734"/>
            <a:ext cx="6202238" cy="5287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8031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84B3E-46EC-ED08-BABF-8BC0CD7C2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20" y="612843"/>
            <a:ext cx="2312480" cy="149973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400" u="sng" dirty="0">
                <a:latin typeface="Amasis MT Pro Black" panose="02040A04050005020304" pitchFamily="18" charset="0"/>
              </a:rPr>
              <a:t>Confirmation Email!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D977DC9-EFA5-5849-7859-013C0B7520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49422" y="1054705"/>
            <a:ext cx="7237877" cy="477699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F13DDE1-DCB2-1D5E-231B-8539260CD5BC}"/>
              </a:ext>
            </a:extLst>
          </p:cNvPr>
          <p:cNvSpPr txBox="1"/>
          <p:nvPr/>
        </p:nvSpPr>
        <p:spPr>
          <a:xfrm>
            <a:off x="557720" y="2149813"/>
            <a:ext cx="2312479" cy="3854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182880"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Double check that you received a confirmation email</a:t>
            </a:r>
          </a:p>
          <a:p>
            <a:pPr indent="-182880"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-182880"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 will be able to go back and edit your application through this email link only </a:t>
            </a:r>
          </a:p>
          <a:p>
            <a:pPr indent="-182880"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4270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7E32D-0CF1-BFDD-F023-F6CD30145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Applicant Interview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4B5FB-876E-464C-ECD2-0DB919265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Interviews are conducted by the Reyes Scholarship Committee</a:t>
            </a:r>
          </a:p>
          <a:p>
            <a:r>
              <a:rPr lang="en-US" dirty="0"/>
              <a:t>Held on RHS Campus</a:t>
            </a:r>
          </a:p>
          <a:p>
            <a:r>
              <a:rPr lang="en-US" dirty="0"/>
              <a:t>Will be provided the date/time of interview</a:t>
            </a:r>
          </a:p>
          <a:p>
            <a:r>
              <a:rPr lang="en-US" dirty="0">
                <a:solidFill>
                  <a:srgbClr val="FF0000"/>
                </a:solidFill>
              </a:rPr>
              <a:t>CHECK YOUR SCHOOL EMAIL/TEAMS MESSAGES!</a:t>
            </a:r>
          </a:p>
          <a:p>
            <a:pPr lvl="1"/>
            <a:r>
              <a:rPr lang="en-US" dirty="0"/>
              <a:t>Information sent by Head Counselor Castillo</a:t>
            </a:r>
          </a:p>
          <a:p>
            <a:pPr lvl="1"/>
            <a:endParaRPr lang="en-US" dirty="0"/>
          </a:p>
          <a:p>
            <a:r>
              <a:rPr lang="en-US" dirty="0"/>
              <a:t>Dress to impress.</a:t>
            </a:r>
          </a:p>
          <a:p>
            <a:r>
              <a:rPr lang="en-US" dirty="0"/>
              <a:t>Be yourself.</a:t>
            </a:r>
          </a:p>
          <a:p>
            <a:r>
              <a:rPr lang="en-US" dirty="0"/>
              <a:t>Answer questions with confidence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573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74B25E1-F11D-7E37-F1F8-65B37F672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RHS Reyes Scholars Program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1D3F558-D450-2A1D-5D27-68D0B4C65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Scholarship Eligibility</a:t>
            </a:r>
            <a:endParaRPr lang="en-US" b="0" dirty="0"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Must be a graduating senior of Theodore Roosevelt High School in Fresno, California.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Must be accepted and enrolled as a full-time undergraduate student at a 2-year or 4-year institution or a trade school.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Must be enrolled as a full-time student for the Fall 2024 term and through the 2024-2025 academic year.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Must have and maintain a 3.0 out of a 4.0 scale or higher cumulative GPA.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Must demonstrate at least 40 hours of community service for the current year.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No late or incomplete applications will be accepted</a:t>
            </a:r>
          </a:p>
        </p:txBody>
      </p:sp>
    </p:spTree>
    <p:extLst>
      <p:ext uri="{BB962C8B-B14F-4D97-AF65-F5344CB8AC3E}">
        <p14:creationId xmlns:p14="http://schemas.microsoft.com/office/powerpoint/2010/main" val="2455717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6E414-7777-E0C9-15F8-C80734710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Scholar 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B8DA2-1B95-5E9C-2031-E7438624B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2275933"/>
          </a:xfrm>
        </p:spPr>
        <p:txBody>
          <a:bodyPr>
            <a:normAutofit lnSpcReduction="10000"/>
          </a:bodyPr>
          <a:lstStyle/>
          <a:p>
            <a:pPr marL="4572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1. Applicant information</a:t>
            </a:r>
            <a:endParaRPr lang="en-US" b="0" dirty="0">
              <a:effectLst/>
            </a:endParaRPr>
          </a:p>
          <a:p>
            <a:pPr marL="4572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2. Parent/Guardian information</a:t>
            </a:r>
            <a:endParaRPr lang="en-US" b="0" dirty="0">
              <a:effectLst/>
            </a:endParaRPr>
          </a:p>
          <a:p>
            <a:pPr marL="4572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3. Activities/Awards/Honors</a:t>
            </a:r>
            <a:endParaRPr lang="en-US" b="0" dirty="0">
              <a:effectLst/>
            </a:endParaRPr>
          </a:p>
          <a:p>
            <a:pPr marL="4572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4. Personal Statement</a:t>
            </a:r>
            <a:endParaRPr lang="en-US" b="0" dirty="0">
              <a:effectLst/>
            </a:endParaRPr>
          </a:p>
          <a:p>
            <a:pPr marL="4572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5. One letter of recommendation </a:t>
            </a:r>
            <a:endParaRPr lang="en-US" b="0" dirty="0">
              <a:effectLst/>
            </a:endParaRPr>
          </a:p>
          <a:p>
            <a:pPr marL="4572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6. Unofficial Transcripts</a:t>
            </a:r>
            <a:endParaRPr lang="en-US" b="0" dirty="0">
              <a:effectLst/>
            </a:endParaRPr>
          </a:p>
          <a:p>
            <a:pPr marL="4572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7. Signature</a:t>
            </a:r>
            <a:endParaRPr lang="en-US" b="0" dirty="0">
              <a:effectLst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018CF7-9167-E6F5-3EB4-FE92997435AB}"/>
              </a:ext>
            </a:extLst>
          </p:cNvPr>
          <p:cNvSpPr txBox="1"/>
          <p:nvPr/>
        </p:nvSpPr>
        <p:spPr>
          <a:xfrm>
            <a:off x="2961314" y="4379053"/>
            <a:ext cx="4983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masis MT Pro Black" panose="02040A04050005020304" pitchFamily="18" charset="0"/>
              </a:rPr>
              <a:t>ONLINE APPLICATION ONLY</a:t>
            </a:r>
          </a:p>
          <a:p>
            <a:r>
              <a:rPr lang="en-US" dirty="0">
                <a:latin typeface="Amasis MT Pro Black" panose="02040A04050005020304" pitchFamily="18" charset="0"/>
              </a:rPr>
              <a:t>You will need a Google Account to apply.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9DBE761-B4EE-9F2C-D416-08BA80CEA1E8}"/>
              </a:ext>
            </a:extLst>
          </p:cNvPr>
          <p:cNvSpPr txBox="1"/>
          <p:nvPr/>
        </p:nvSpPr>
        <p:spPr>
          <a:xfrm>
            <a:off x="2244055" y="5453061"/>
            <a:ext cx="6417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Arial Black" panose="020B0A04020102020204" pitchFamily="34" charset="0"/>
              </a:rPr>
              <a:t>Application Deadline: January 31, 2024</a:t>
            </a:r>
          </a:p>
        </p:txBody>
      </p:sp>
    </p:spTree>
    <p:extLst>
      <p:ext uri="{BB962C8B-B14F-4D97-AF65-F5344CB8AC3E}">
        <p14:creationId xmlns:p14="http://schemas.microsoft.com/office/powerpoint/2010/main" val="1652653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7EA8C-2E4B-1355-514C-0FD5277E2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642593"/>
            <a:ext cx="6281928" cy="1744183"/>
          </a:xfrm>
        </p:spPr>
        <p:txBody>
          <a:bodyPr>
            <a:normAutofit/>
          </a:bodyPr>
          <a:lstStyle/>
          <a:p>
            <a:r>
              <a:rPr lang="en-US" dirty="0"/>
              <a:t>Applicant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C88C5-5BB8-DEE5-D6A7-0C1B28ED71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680" y="2386584"/>
            <a:ext cx="6281928" cy="3648456"/>
          </a:xfrm>
        </p:spPr>
        <p:txBody>
          <a:bodyPr>
            <a:normAutofit/>
          </a:bodyPr>
          <a:lstStyle/>
          <a:p>
            <a:r>
              <a:rPr lang="en-US" dirty="0"/>
              <a:t>Full Legal Names</a:t>
            </a:r>
          </a:p>
          <a:p>
            <a:r>
              <a:rPr lang="en-US" dirty="0"/>
              <a:t>Mailing Address</a:t>
            </a:r>
          </a:p>
          <a:p>
            <a:r>
              <a:rPr lang="en-US" dirty="0"/>
              <a:t>Phone Number</a:t>
            </a:r>
          </a:p>
          <a:p>
            <a:r>
              <a:rPr lang="en-US" dirty="0"/>
              <a:t>Academic Major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5EC7240-F1D5-BD2B-9308-1FE05F9BED3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24560"/>
          <a:stretch/>
        </p:blipFill>
        <p:spPr>
          <a:xfrm>
            <a:off x="7837371" y="237744"/>
            <a:ext cx="4124416" cy="6382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1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6A8A7-7524-A5F7-B2A8-C71E1CA76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9450" y="727627"/>
            <a:ext cx="4957553" cy="1645920"/>
          </a:xfrm>
        </p:spPr>
        <p:txBody>
          <a:bodyPr>
            <a:normAutofit/>
          </a:bodyPr>
          <a:lstStyle/>
          <a:p>
            <a:r>
              <a:rPr lang="en-US" sz="2800" b="1" dirty="0"/>
              <a:t>Activities/Honors/Awards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070123-6DAE-0152-66D5-2B7064247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9450" y="2538919"/>
            <a:ext cx="4957554" cy="3496120"/>
          </a:xfrm>
        </p:spPr>
        <p:txBody>
          <a:bodyPr>
            <a:normAutofit fontScale="92500" lnSpcReduction="20000"/>
          </a:bodyPr>
          <a:lstStyle/>
          <a:p>
            <a:r>
              <a:rPr lang="en-US" b="0" i="0" dirty="0">
                <a:effectLst/>
                <a:latin typeface="Roboto" panose="02000000000000000000" pitchFamily="2" charset="0"/>
              </a:rPr>
              <a:t>LIST all school, community activities, awards, honors, and leadership in which you have participated during the </a:t>
            </a:r>
            <a:r>
              <a:rPr lang="en-US" b="1" i="0" dirty="0">
                <a:effectLst/>
                <a:latin typeface="Roboto" panose="02000000000000000000" pitchFamily="2" charset="0"/>
              </a:rPr>
              <a:t>past two years </a:t>
            </a:r>
            <a:r>
              <a:rPr lang="en-US" b="0" i="0" dirty="0">
                <a:effectLst/>
                <a:latin typeface="Roboto" panose="02000000000000000000" pitchFamily="2" charset="0"/>
              </a:rPr>
              <a:t>(e.g. student government, sports, church or other volunteer work). You may attach additional sheet(s) if necessary.</a:t>
            </a:r>
          </a:p>
          <a:p>
            <a:r>
              <a:rPr lang="en-US" dirty="0">
                <a:latin typeface="Roboto" panose="02000000000000000000" pitchFamily="2" charset="0"/>
              </a:rPr>
              <a:t>Create a word document listing all Activities/Honors/Awards</a:t>
            </a:r>
          </a:p>
          <a:p>
            <a:r>
              <a:rPr lang="en-US" dirty="0">
                <a:latin typeface="Roboto" panose="02000000000000000000" pitchFamily="2" charset="0"/>
              </a:rPr>
              <a:t>Write “see attached document”, then Upload 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189CDB-2174-5702-747E-8C684A8BF7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5256" y="1866275"/>
            <a:ext cx="4414438" cy="3143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592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51C3F-488E-3BD9-1E89-E0D1E7B7D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316CB-C96F-8EB8-892F-DC2A8CE56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Please attach a </a:t>
            </a:r>
            <a:r>
              <a:rPr lang="en-US" sz="1800" b="1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250-500 word </a:t>
            </a:r>
            <a:r>
              <a:rPr lang="en-US" sz="1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personal statement describing your background, personal achievements, challenges, educational pursuits, and future aspirations.</a:t>
            </a:r>
            <a:br>
              <a:rPr lang="en-US" sz="1800" dirty="0"/>
            </a:br>
            <a:br>
              <a:rPr lang="en-US" sz="1800" dirty="0"/>
            </a:br>
            <a:r>
              <a:rPr lang="en-US" sz="1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You may use the following prompt to guide your personal statement: </a:t>
            </a:r>
          </a:p>
          <a:p>
            <a:pPr marL="0" indent="0" algn="ctr">
              <a:buNone/>
            </a:pPr>
            <a:r>
              <a:rPr lang="en-US" sz="1800" b="0" i="0" dirty="0">
                <a:solidFill>
                  <a:srgbClr val="202124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What matters to you and why? How does this shape your goals?</a:t>
            </a:r>
            <a:endParaRPr lang="en-US" sz="1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B205964-45B3-F7AE-370F-BF5F356584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1542" y="3881455"/>
            <a:ext cx="4086795" cy="2333951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4AA22C9-5417-6274-FEE9-EF654668B7DF}"/>
              </a:ext>
            </a:extLst>
          </p:cNvPr>
          <p:cNvCxnSpPr/>
          <p:nvPr/>
        </p:nvCxnSpPr>
        <p:spPr>
          <a:xfrm>
            <a:off x="2867323" y="5155292"/>
            <a:ext cx="886408" cy="67161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CBBAEBA-296F-8CA2-CE30-04D243E3F60A}"/>
              </a:ext>
            </a:extLst>
          </p:cNvPr>
          <p:cNvSpPr txBox="1"/>
          <p:nvPr/>
        </p:nvSpPr>
        <p:spPr>
          <a:xfrm>
            <a:off x="2050766" y="4553263"/>
            <a:ext cx="17029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Write on a word document and upload</a:t>
            </a:r>
          </a:p>
        </p:txBody>
      </p:sp>
    </p:spTree>
    <p:extLst>
      <p:ext uri="{BB962C8B-B14F-4D97-AF65-F5344CB8AC3E}">
        <p14:creationId xmlns:p14="http://schemas.microsoft.com/office/powerpoint/2010/main" val="2190956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E4162-6310-606F-6730-76D95963B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9450" y="727627"/>
            <a:ext cx="3833513" cy="1129165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latin typeface="Amasis MT Pro Black" panose="02040A04050005020304" pitchFamily="18" charset="0"/>
              </a:rPr>
              <a:t>Letter of Recommendation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25991-4481-36A0-5440-2DD41AF35B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9450" y="2044396"/>
            <a:ext cx="4957554" cy="3496120"/>
          </a:xfrm>
        </p:spPr>
        <p:txBody>
          <a:bodyPr>
            <a:normAutofit fontScale="85000" lnSpcReduction="10000"/>
          </a:bodyPr>
          <a:lstStyle/>
          <a:p>
            <a:r>
              <a:rPr lang="en-US" b="0" i="0" dirty="0">
                <a:effectLst/>
                <a:latin typeface="Roboto" panose="02000000000000000000" pitchFamily="2" charset="0"/>
              </a:rPr>
              <a:t>New scholarship applicants must upload </a:t>
            </a:r>
            <a:r>
              <a:rPr lang="en-US" b="1" i="0" dirty="0">
                <a:effectLst/>
                <a:latin typeface="Roboto" panose="02000000000000000000" pitchFamily="2" charset="0"/>
              </a:rPr>
              <a:t>one letter of recommendation </a:t>
            </a:r>
            <a:r>
              <a:rPr lang="en-US" b="0" i="0" dirty="0">
                <a:effectLst/>
                <a:latin typeface="Roboto" panose="02000000000000000000" pitchFamily="2" charset="0"/>
              </a:rPr>
              <a:t>from a school official, mentor, religious leader, or employment supervisor who will support your candidacy for this scholarship</a:t>
            </a:r>
            <a:r>
              <a:rPr lang="en-US" b="0" i="1" dirty="0">
                <a:effectLst/>
                <a:latin typeface="Roboto" panose="02000000000000000000" pitchFamily="2" charset="0"/>
              </a:rPr>
              <a:t>. </a:t>
            </a:r>
          </a:p>
          <a:p>
            <a:r>
              <a:rPr lang="en-US" b="0" i="1" dirty="0">
                <a:effectLst/>
                <a:latin typeface="Roboto" panose="02000000000000000000" pitchFamily="2" charset="0"/>
              </a:rPr>
              <a:t>Family members are not allowed to write letters.</a:t>
            </a:r>
            <a:r>
              <a:rPr lang="en-US" b="0" i="0" dirty="0">
                <a:effectLst/>
                <a:latin typeface="Roboto" panose="02000000000000000000" pitchFamily="2" charset="0"/>
              </a:rPr>
              <a:t> </a:t>
            </a:r>
          </a:p>
          <a:p>
            <a:r>
              <a:rPr lang="en-US" b="1" i="0" u="sng" dirty="0">
                <a:effectLst/>
                <a:latin typeface="Roboto" panose="02000000000000000000" pitchFamily="2" charset="0"/>
              </a:rPr>
              <a:t>Please address letter of recommendation to the “Reyes Scholarship Selection Committee.”</a:t>
            </a:r>
          </a:p>
          <a:p>
            <a:r>
              <a:rPr lang="en-US" dirty="0">
                <a:latin typeface="Roboto" panose="02000000000000000000" pitchFamily="2" charset="0"/>
              </a:rPr>
              <a:t>Save Letter as a PDF file to be able to upload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B63F90-2D7F-46C2-912A-27F0B796BF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5256" y="1269998"/>
            <a:ext cx="4414438" cy="433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522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B6FCF-E777-FDED-E5FA-5089C7955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Unofficial Transcript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6FBE9-CDDE-975A-BFD9-5D80E4A86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202124"/>
                </a:solidFill>
                <a:effectLst/>
                <a:latin typeface="Amasis MT Pro Black" panose="02040A04050005020304" pitchFamily="18" charset="0"/>
              </a:rPr>
              <a:t>NEW SCHOLAR APPLICANTS </a:t>
            </a:r>
            <a:r>
              <a:rPr lang="en-US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-- Upload unofficial transcripts from RHS and any other high school you have attended (only if there are courses missing from your Roosevelt transcript)</a:t>
            </a:r>
          </a:p>
          <a:p>
            <a:pPr marL="0" indent="0">
              <a:buNone/>
            </a:pPr>
            <a:endParaRPr lang="en-US" dirty="0">
              <a:solidFill>
                <a:srgbClr val="202124"/>
              </a:solidFill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202124"/>
                </a:solidFill>
                <a:latin typeface="Roboto" panose="02000000000000000000" pitchFamily="2" charset="0"/>
              </a:rPr>
              <a:t>MUST be saved in PDF format in order to upload!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736B412-A965-B143-9A5F-886E57D87A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3188" y="3116684"/>
            <a:ext cx="5268060" cy="3191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978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A847C-DE7B-E0D6-21DF-42322E2DC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Education Champion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13D50B-6F2D-C68B-00E1-22FA13BD1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6485467" cy="39319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0" i="0" dirty="0">
                <a:effectLst/>
                <a:latin typeface="Roboto" panose="02000000000000000000" pitchFamily="2" charset="0"/>
              </a:rPr>
              <a:t>Please list </a:t>
            </a:r>
            <a:r>
              <a:rPr lang="en-US" b="1" i="0" dirty="0">
                <a:effectLst/>
                <a:latin typeface="Roboto" panose="02000000000000000000" pitchFamily="2" charset="0"/>
              </a:rPr>
              <a:t>at least one </a:t>
            </a:r>
            <a:r>
              <a:rPr lang="en-US" b="0" i="0" dirty="0">
                <a:effectLst/>
                <a:latin typeface="Roboto" panose="02000000000000000000" pitchFamily="2" charset="0"/>
              </a:rPr>
              <a:t>education champion who plans to help support you emotionally through college. </a:t>
            </a:r>
          </a:p>
          <a:p>
            <a:pPr marL="0" indent="0">
              <a:buNone/>
            </a:pPr>
            <a:r>
              <a:rPr lang="en-US" b="0" i="0" dirty="0">
                <a:effectLst/>
                <a:latin typeface="Roboto" panose="02000000000000000000" pitchFamily="2" charset="0"/>
              </a:rPr>
              <a:t>These could be parents, family members, guardian, mentors, community members, etc. </a:t>
            </a:r>
          </a:p>
          <a:p>
            <a:pPr marL="0" indent="0">
              <a:buNone/>
            </a:pPr>
            <a:r>
              <a:rPr lang="en-US" b="0" i="0" dirty="0">
                <a:effectLst/>
                <a:latin typeface="Roboto" panose="02000000000000000000" pitchFamily="2" charset="0"/>
              </a:rPr>
              <a:t>We will invite them to our "Supporting College students" workshops to further empower them to support you.</a:t>
            </a:r>
          </a:p>
          <a:p>
            <a:pPr marL="0" indent="0">
              <a:buNone/>
            </a:pPr>
            <a:endParaRPr lang="en-US" dirty="0">
              <a:latin typeface="Roboto" panose="02000000000000000000" pitchFamily="2" charset="0"/>
            </a:endParaRPr>
          </a:p>
          <a:p>
            <a:r>
              <a:rPr lang="en-US" dirty="0">
                <a:latin typeface="Roboto" panose="02000000000000000000" pitchFamily="2" charset="0"/>
              </a:rPr>
              <a:t>Name</a:t>
            </a:r>
          </a:p>
          <a:p>
            <a:r>
              <a:rPr lang="en-US" dirty="0">
                <a:latin typeface="Roboto" panose="02000000000000000000" pitchFamily="2" charset="0"/>
              </a:rPr>
              <a:t>Relationship</a:t>
            </a:r>
          </a:p>
          <a:p>
            <a:r>
              <a:rPr lang="en-US" dirty="0">
                <a:latin typeface="Roboto" panose="02000000000000000000" pitchFamily="2" charset="0"/>
              </a:rPr>
              <a:t>Phone Number</a:t>
            </a:r>
          </a:p>
          <a:p>
            <a:r>
              <a:rPr lang="en-US" dirty="0">
                <a:latin typeface="Roboto" panose="02000000000000000000" pitchFamily="2" charset="0"/>
              </a:rPr>
              <a:t>Email Address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E77C1DB-E309-7F1E-4535-A071C20291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0571" y="2169638"/>
            <a:ext cx="3019646" cy="3616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2834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</TotalTime>
  <Words>560</Words>
  <Application>Microsoft Office PowerPoint</Application>
  <PresentationFormat>Widescreen</PresentationFormat>
  <Paragraphs>67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Aharoni</vt:lpstr>
      <vt:lpstr>Amasis MT Pro Black</vt:lpstr>
      <vt:lpstr>Arial</vt:lpstr>
      <vt:lpstr>Arial Black</vt:lpstr>
      <vt:lpstr>Garamond</vt:lpstr>
      <vt:lpstr>Gill Sans MT</vt:lpstr>
      <vt:lpstr>Roboto</vt:lpstr>
      <vt:lpstr>Times New Roman</vt:lpstr>
      <vt:lpstr>Gallery</vt:lpstr>
      <vt:lpstr>rhs reyes scholars</vt:lpstr>
      <vt:lpstr>RHS Reyes Scholars Program</vt:lpstr>
      <vt:lpstr>New Scholar Instructions</vt:lpstr>
      <vt:lpstr>Applicant Information</vt:lpstr>
      <vt:lpstr>Activities/Honors/Awards</vt:lpstr>
      <vt:lpstr>Personal Statement</vt:lpstr>
      <vt:lpstr>Letter of Recommendation</vt:lpstr>
      <vt:lpstr>Unofficial Transcript</vt:lpstr>
      <vt:lpstr>Education Champion</vt:lpstr>
      <vt:lpstr>Signature and SUBMIT!</vt:lpstr>
      <vt:lpstr>Confirmation Email!</vt:lpstr>
      <vt:lpstr>Applicant Interview</vt:lpstr>
    </vt:vector>
  </TitlesOfParts>
  <Company>Fresno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rhs reyes scholars</dc:title>
  <dc:creator>Cristina Moreno</dc:creator>
  <cp:lastModifiedBy>Cristina Moreno</cp:lastModifiedBy>
  <cp:revision>1</cp:revision>
  <dcterms:created xsi:type="dcterms:W3CDTF">2024-01-10T15:57:24Z</dcterms:created>
  <dcterms:modified xsi:type="dcterms:W3CDTF">2024-01-10T16:01:22Z</dcterms:modified>
</cp:coreProperties>
</file>